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4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34367-9C22-43EA-B73E-D92479FE463B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FB92B-92CB-4CE0-82AE-15F80D0CB1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535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7109AF-297A-4EE8-A02E-27399026FC7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382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914523-DCB2-C095-EFD4-E68AA639F0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1BA3968-8540-EB1E-55BA-FDB3C1744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BD8D09-7C8A-6FEB-541B-230053507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1521-7D88-43D4-8771-589B6AA1DECF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3BFB38-A458-FD5A-D28B-E7CB53021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9EEF81-3E29-B020-4993-70F77D534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9462-26F6-4E54-AF40-AB0CE91D4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768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187EDC-D28F-2212-6FBB-35203AE8B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7D7F89-E60F-4622-0F5B-3C4040762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F68444-5C6B-76F8-3832-E16B6E73A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1521-7D88-43D4-8771-589B6AA1DECF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C4EEC3-8095-6C75-7DC1-F1DF87B4B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200138-A8E6-AE62-F598-54A6505DC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9462-26F6-4E54-AF40-AB0CE91D4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366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ABC7EB4-1147-B10E-0D43-0D2E50C3FA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066501C-D3CE-F6DF-DFFF-164DFB32A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105B1E-26C2-62BC-43BE-B22A6C0C7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1521-7D88-43D4-8771-589B6AA1DECF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58DC8B-07B6-538D-014F-B7897FC8D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2E94F6-908E-98EB-365B-E97BCBF31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9462-26F6-4E54-AF40-AB0CE91D4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13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74D6F7-0F60-5AB7-E5F9-54FC258C9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031140-AA82-4894-6EA9-9FE91FD47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32971C-8934-F3B0-F263-1C2306EB9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1521-7D88-43D4-8771-589B6AA1DECF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65F9EF-71D2-B34E-0A4A-36605940C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338610-C6AA-9FE1-3A40-7918FC09D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9462-26F6-4E54-AF40-AB0CE91D4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07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255394-F8BE-E186-CD65-F0229DFB4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E66DDBC-3C47-349D-E30C-FFE00BB76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76619E-457A-7951-020F-D02E3A634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1521-7D88-43D4-8771-589B6AA1DECF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AE5C69-3D90-3E8B-7822-136004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7CEFD6-85F7-F822-CFC9-D91123824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9462-26F6-4E54-AF40-AB0CE91D4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992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DFCCB0-38F7-F43A-A082-8395EEADA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36DFA3-142E-0726-B9D8-556C6AB961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E3F277-74F7-59AF-0ACD-353FA08AE4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41C747-84C1-FA4D-38C7-9A184C19B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1521-7D88-43D4-8771-589B6AA1DECF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E962AC-4ED8-11AE-E8E1-598B3344C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60AAC3-F6FC-B111-E384-F7D892983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9462-26F6-4E54-AF40-AB0CE91D4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889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22056B-057D-857F-E4E4-4E438D8DD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C507E5-61EC-4A68-0A13-B843D4289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21C1071-2F85-257B-992D-C569A42C1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CAD09C-756B-8CF6-A767-476A0DFB45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2DC9053-940E-654C-D57A-CD25F2F5E0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1BB219C-D88C-4F09-9AE6-F7203653C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1521-7D88-43D4-8771-589B6AA1DECF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96E8549-C38D-6230-5AAA-795B1A05F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9BC3E2A-D53B-42E6-871A-E9E054E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9462-26F6-4E54-AF40-AB0CE91D4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118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577EB4-0B3B-4F2D-D942-6318D84D7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660D4B0-71DB-80BE-DD97-F80D32FCB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1521-7D88-43D4-8771-589B6AA1DECF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3409B98-E629-90BE-95FF-BEE3AE127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B23762A-A070-9937-E105-C97CCC00F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9462-26F6-4E54-AF40-AB0CE91D4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373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4C950B0-8B9F-02C4-FE9E-F0BB8BF2D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1521-7D88-43D4-8771-589B6AA1DECF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84E9767-E616-4BDF-D435-CDD2BF900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2870646-D73A-3CAD-B3C0-D723DED0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9462-26F6-4E54-AF40-AB0CE91D4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5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17B6A4-3775-5341-AD9C-0C42BD8FB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092C20-D8FA-8C61-5FFF-5B1CBCBBA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4667699-21B6-186E-8541-62B6AF7135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5DA3F02-B15C-7C23-9378-2C578AE7F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1521-7D88-43D4-8771-589B6AA1DECF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7BC6EA-6C46-E43E-ECE1-97B073E04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0F5014-3313-33B8-51ED-C7EB53163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9462-26F6-4E54-AF40-AB0CE91D4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243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ADA42B-591C-BFA2-AA3B-076285A40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D0357B1-D733-F194-CE1F-77C5A43D5C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B769B05-0730-AE80-C6D1-8253779A27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7B237A0-B6E9-A86D-C7AC-6F4CA5F90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1521-7D88-43D4-8771-589B6AA1DECF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C46520-DE56-6C38-A5D7-3146B1679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883626-EB25-3F20-A048-A5B8589FD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9462-26F6-4E54-AF40-AB0CE91D4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848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7C42B7C-299F-0DD4-F01E-90EDFFF29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4FE220-155F-1443-CA9C-F020B0945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FEED34-0B6D-15B9-F420-3FC231926E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91521-7D88-43D4-8771-589B6AA1DECF}" type="datetimeFigureOut">
              <a:rPr kumimoji="1" lang="ja-JP" altLang="en-US" smtClean="0"/>
              <a:t>2026/1/25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244905-79C6-656A-5FFB-FC4574B76C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D58817-78A2-5B1D-BC81-9A7791613D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89462-26F6-4E54-AF40-AB0CE91D4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55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xhere.com/en/photo/965445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6C2030-2837-4561-A6DB-46D6423E4DB6}"/>
              </a:ext>
            </a:extLst>
          </p:cNvPr>
          <p:cNvSpPr txBox="1"/>
          <p:nvPr/>
        </p:nvSpPr>
        <p:spPr>
          <a:xfrm>
            <a:off x="0" y="1"/>
            <a:ext cx="12192000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今年度方針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674D55F-864A-C80C-8A64-B86F7C042B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351" y="5528614"/>
            <a:ext cx="1474960" cy="1127548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12EC4A4-583D-1CF4-D3AB-690C7181F669}"/>
              </a:ext>
            </a:extLst>
          </p:cNvPr>
          <p:cNvSpPr txBox="1"/>
          <p:nvPr/>
        </p:nvSpPr>
        <p:spPr>
          <a:xfrm>
            <a:off x="0" y="1016544"/>
            <a:ext cx="12192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4000" b="1" i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4000" b="1" i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チーム目標</a:t>
            </a:r>
            <a:r>
              <a:rPr lang="en-US" altLang="ja-JP" sz="4000" b="1" i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ctr"/>
            <a:r>
              <a:rPr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最後まで走り続ける体力を作る！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825736C-81F8-6715-9978-1B0D5D568B8F}"/>
              </a:ext>
            </a:extLst>
          </p:cNvPr>
          <p:cNvSpPr txBox="1"/>
          <p:nvPr/>
        </p:nvSpPr>
        <p:spPr>
          <a:xfrm>
            <a:off x="1" y="2652226"/>
            <a:ext cx="1219199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目的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・アタック時：味方へのサポート人数を増やしボールを保持し続ける（得点を増やす）</a:t>
            </a: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・ディフェンス時：プレッシャーを掛け続けるしつこいタックルこそ相手にとっての脅威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（失点を減らす）</a:t>
            </a: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・惑ラグビーで一番走るチームを目指して週に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10km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は走りましょう！＊グランド含む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5EA8D675-F750-EBC7-FEDD-A95905784D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1367" y="4591218"/>
            <a:ext cx="2515707" cy="2172967"/>
          </a:xfrm>
          <a:prstGeom prst="rect">
            <a:avLst/>
          </a:prstGeom>
          <a:ln>
            <a:solidFill>
              <a:schemeClr val="tx1"/>
            </a:solidFill>
          </a:ln>
          <a:effectLst>
            <a:softEdge rad="203200"/>
          </a:effec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C3AA8A48-C14A-DA1C-D851-CB5E5F59D3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7935740" y="4591218"/>
            <a:ext cx="1474960" cy="20649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5446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ワイド画面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慶也 宮本</dc:creator>
  <cp:lastModifiedBy>慶也 宮本</cp:lastModifiedBy>
  <cp:revision>1</cp:revision>
  <dcterms:created xsi:type="dcterms:W3CDTF">2026-01-25T02:38:49Z</dcterms:created>
  <dcterms:modified xsi:type="dcterms:W3CDTF">2026-01-25T02:39:24Z</dcterms:modified>
</cp:coreProperties>
</file>