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7" r:id="rId1"/>
  </p:sldMasterIdLst>
  <p:notesMasterIdLst>
    <p:notesMasterId r:id="rId144"/>
  </p:notesMasterIdLst>
  <p:sldIdLst>
    <p:sldId id="256" r:id="rId2"/>
    <p:sldId id="289" r:id="rId3"/>
    <p:sldId id="258" r:id="rId4"/>
    <p:sldId id="683" r:id="rId5"/>
    <p:sldId id="684" r:id="rId6"/>
    <p:sldId id="685" r:id="rId7"/>
    <p:sldId id="589" r:id="rId8"/>
    <p:sldId id="474" r:id="rId9"/>
    <p:sldId id="590" r:id="rId10"/>
    <p:sldId id="591" r:id="rId11"/>
    <p:sldId id="592" r:id="rId12"/>
    <p:sldId id="593" r:id="rId13"/>
    <p:sldId id="594" r:id="rId14"/>
    <p:sldId id="595" r:id="rId15"/>
    <p:sldId id="596" r:id="rId16"/>
    <p:sldId id="597" r:id="rId17"/>
    <p:sldId id="490" r:id="rId18"/>
    <p:sldId id="269" r:id="rId19"/>
    <p:sldId id="268" r:id="rId20"/>
    <p:sldId id="259" r:id="rId21"/>
    <p:sldId id="257" r:id="rId22"/>
    <p:sldId id="495" r:id="rId23"/>
    <p:sldId id="636" r:id="rId24"/>
    <p:sldId id="637" r:id="rId25"/>
    <p:sldId id="638" r:id="rId26"/>
    <p:sldId id="639" r:id="rId27"/>
    <p:sldId id="635" r:id="rId28"/>
    <p:sldId id="491" r:id="rId29"/>
    <p:sldId id="260" r:id="rId30"/>
    <p:sldId id="426" r:id="rId31"/>
    <p:sldId id="348" r:id="rId32"/>
    <p:sldId id="492" r:id="rId33"/>
    <p:sldId id="265" r:id="rId34"/>
    <p:sldId id="263" r:id="rId35"/>
    <p:sldId id="493" r:id="rId36"/>
    <p:sldId id="704" r:id="rId37"/>
    <p:sldId id="294" r:id="rId38"/>
    <p:sldId id="271" r:id="rId39"/>
    <p:sldId id="430" r:id="rId40"/>
    <p:sldId id="274" r:id="rId41"/>
    <p:sldId id="433" r:id="rId42"/>
    <p:sldId id="275" r:id="rId43"/>
    <p:sldId id="276" r:id="rId44"/>
    <p:sldId id="431" r:id="rId45"/>
    <p:sldId id="279" r:id="rId46"/>
    <p:sldId id="280" r:id="rId47"/>
    <p:sldId id="349" r:id="rId48"/>
    <p:sldId id="277" r:id="rId49"/>
    <p:sldId id="350" r:id="rId50"/>
    <p:sldId id="281" r:id="rId51"/>
    <p:sldId id="641" r:id="rId52"/>
    <p:sldId id="432" r:id="rId53"/>
    <p:sldId id="264" r:id="rId54"/>
    <p:sldId id="544" r:id="rId55"/>
    <p:sldId id="676" r:id="rId56"/>
    <p:sldId id="653" r:id="rId57"/>
    <p:sldId id="655" r:id="rId58"/>
    <p:sldId id="659" r:id="rId59"/>
    <p:sldId id="656" r:id="rId60"/>
    <p:sldId id="666" r:id="rId61"/>
    <p:sldId id="660" r:id="rId62"/>
    <p:sldId id="661" r:id="rId63"/>
    <p:sldId id="668" r:id="rId64"/>
    <p:sldId id="669" r:id="rId65"/>
    <p:sldId id="672" r:id="rId66"/>
    <p:sldId id="667" r:id="rId67"/>
    <p:sldId id="670" r:id="rId68"/>
    <p:sldId id="671" r:id="rId69"/>
    <p:sldId id="675" r:id="rId70"/>
    <p:sldId id="677" r:id="rId71"/>
    <p:sldId id="475" r:id="rId72"/>
    <p:sldId id="599" r:id="rId73"/>
    <p:sldId id="600" r:id="rId74"/>
    <p:sldId id="602" r:id="rId75"/>
    <p:sldId id="611" r:id="rId76"/>
    <p:sldId id="582" r:id="rId77"/>
    <p:sldId id="686" r:id="rId78"/>
    <p:sldId id="687" r:id="rId79"/>
    <p:sldId id="579" r:id="rId80"/>
    <p:sldId id="581" r:id="rId81"/>
    <p:sldId id="618" r:id="rId82"/>
    <p:sldId id="610" r:id="rId83"/>
    <p:sldId id="561" r:id="rId84"/>
    <p:sldId id="620" r:id="rId85"/>
    <p:sldId id="476" r:id="rId86"/>
    <p:sldId id="477" r:id="rId87"/>
    <p:sldId id="613" r:id="rId88"/>
    <p:sldId id="662" r:id="rId89"/>
    <p:sldId id="616" r:id="rId90"/>
    <p:sldId id="617" r:id="rId91"/>
    <p:sldId id="663" r:id="rId92"/>
    <p:sldId id="614" r:id="rId93"/>
    <p:sldId id="621" r:id="rId94"/>
    <p:sldId id="622" r:id="rId95"/>
    <p:sldId id="623" r:id="rId96"/>
    <p:sldId id="624" r:id="rId97"/>
    <p:sldId id="626" r:id="rId98"/>
    <p:sldId id="627" r:id="rId99"/>
    <p:sldId id="628" r:id="rId100"/>
    <p:sldId id="673" r:id="rId101"/>
    <p:sldId id="629" r:id="rId102"/>
    <p:sldId id="674" r:id="rId103"/>
    <p:sldId id="688" r:id="rId104"/>
    <p:sldId id="689" r:id="rId105"/>
    <p:sldId id="690" r:id="rId106"/>
    <p:sldId id="691" r:id="rId107"/>
    <p:sldId id="692" r:id="rId108"/>
    <p:sldId id="693" r:id="rId109"/>
    <p:sldId id="694" r:id="rId110"/>
    <p:sldId id="640" r:id="rId111"/>
    <p:sldId id="612" r:id="rId112"/>
    <p:sldId id="695" r:id="rId113"/>
    <p:sldId id="642" r:id="rId114"/>
    <p:sldId id="643" r:id="rId115"/>
    <p:sldId id="644" r:id="rId116"/>
    <p:sldId id="645" r:id="rId117"/>
    <p:sldId id="646" r:id="rId118"/>
    <p:sldId id="664" r:id="rId119"/>
    <p:sldId id="647" r:id="rId120"/>
    <p:sldId id="648" r:id="rId121"/>
    <p:sldId id="650" r:id="rId122"/>
    <p:sldId id="651" r:id="rId123"/>
    <p:sldId id="652" r:id="rId124"/>
    <p:sldId id="696" r:id="rId125"/>
    <p:sldId id="654" r:id="rId126"/>
    <p:sldId id="697" r:id="rId127"/>
    <p:sldId id="698" r:id="rId128"/>
    <p:sldId id="665" r:id="rId129"/>
    <p:sldId id="699" r:id="rId130"/>
    <p:sldId id="700" r:id="rId131"/>
    <p:sldId id="678" r:id="rId132"/>
    <p:sldId id="657" r:id="rId133"/>
    <p:sldId id="658" r:id="rId134"/>
    <p:sldId id="701" r:id="rId135"/>
    <p:sldId id="702" r:id="rId136"/>
    <p:sldId id="703" r:id="rId137"/>
    <p:sldId id="630" r:id="rId138"/>
    <p:sldId id="285" r:id="rId139"/>
    <p:sldId id="632" r:id="rId140"/>
    <p:sldId id="631" r:id="rId141"/>
    <p:sldId id="633" r:id="rId142"/>
    <p:sldId id="634" r:id="rId1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192CD198-3DCD-4B7B-91C8-1663226DEFCF}">
          <p14:sldIdLst>
            <p14:sldId id="256"/>
            <p14:sldId id="289"/>
            <p14:sldId id="258"/>
            <p14:sldId id="683"/>
            <p14:sldId id="684"/>
            <p14:sldId id="685"/>
            <p14:sldId id="589"/>
            <p14:sldId id="474"/>
            <p14:sldId id="590"/>
            <p14:sldId id="591"/>
            <p14:sldId id="592"/>
            <p14:sldId id="593"/>
            <p14:sldId id="594"/>
            <p14:sldId id="595"/>
            <p14:sldId id="596"/>
            <p14:sldId id="597"/>
            <p14:sldId id="490"/>
            <p14:sldId id="269"/>
            <p14:sldId id="268"/>
            <p14:sldId id="259"/>
            <p14:sldId id="257"/>
            <p14:sldId id="495"/>
            <p14:sldId id="636"/>
            <p14:sldId id="637"/>
            <p14:sldId id="638"/>
            <p14:sldId id="639"/>
            <p14:sldId id="635"/>
            <p14:sldId id="491"/>
            <p14:sldId id="260"/>
            <p14:sldId id="426"/>
            <p14:sldId id="348"/>
            <p14:sldId id="492"/>
            <p14:sldId id="265"/>
            <p14:sldId id="263"/>
            <p14:sldId id="493"/>
            <p14:sldId id="704"/>
            <p14:sldId id="294"/>
            <p14:sldId id="271"/>
            <p14:sldId id="430"/>
            <p14:sldId id="274"/>
            <p14:sldId id="433"/>
            <p14:sldId id="275"/>
            <p14:sldId id="276"/>
            <p14:sldId id="431"/>
            <p14:sldId id="279"/>
            <p14:sldId id="280"/>
            <p14:sldId id="349"/>
            <p14:sldId id="277"/>
            <p14:sldId id="350"/>
            <p14:sldId id="281"/>
            <p14:sldId id="641"/>
            <p14:sldId id="432"/>
            <p14:sldId id="264"/>
            <p14:sldId id="544"/>
            <p14:sldId id="676"/>
            <p14:sldId id="653"/>
            <p14:sldId id="655"/>
            <p14:sldId id="659"/>
            <p14:sldId id="656"/>
            <p14:sldId id="666"/>
            <p14:sldId id="660"/>
            <p14:sldId id="661"/>
            <p14:sldId id="668"/>
            <p14:sldId id="669"/>
            <p14:sldId id="672"/>
            <p14:sldId id="667"/>
            <p14:sldId id="670"/>
            <p14:sldId id="671"/>
            <p14:sldId id="675"/>
            <p14:sldId id="677"/>
            <p14:sldId id="475"/>
            <p14:sldId id="599"/>
            <p14:sldId id="600"/>
            <p14:sldId id="602"/>
            <p14:sldId id="611"/>
            <p14:sldId id="582"/>
            <p14:sldId id="686"/>
            <p14:sldId id="687"/>
            <p14:sldId id="579"/>
            <p14:sldId id="581"/>
            <p14:sldId id="618"/>
            <p14:sldId id="610"/>
            <p14:sldId id="561"/>
            <p14:sldId id="620"/>
            <p14:sldId id="476"/>
            <p14:sldId id="477"/>
            <p14:sldId id="613"/>
            <p14:sldId id="662"/>
            <p14:sldId id="616"/>
            <p14:sldId id="617"/>
            <p14:sldId id="663"/>
            <p14:sldId id="614"/>
            <p14:sldId id="621"/>
            <p14:sldId id="622"/>
            <p14:sldId id="623"/>
            <p14:sldId id="624"/>
            <p14:sldId id="626"/>
            <p14:sldId id="627"/>
            <p14:sldId id="628"/>
            <p14:sldId id="673"/>
            <p14:sldId id="629"/>
            <p14:sldId id="674"/>
            <p14:sldId id="688"/>
            <p14:sldId id="689"/>
            <p14:sldId id="690"/>
            <p14:sldId id="691"/>
            <p14:sldId id="692"/>
            <p14:sldId id="693"/>
            <p14:sldId id="694"/>
            <p14:sldId id="640"/>
            <p14:sldId id="612"/>
            <p14:sldId id="695"/>
            <p14:sldId id="642"/>
            <p14:sldId id="643"/>
            <p14:sldId id="644"/>
            <p14:sldId id="645"/>
            <p14:sldId id="646"/>
            <p14:sldId id="664"/>
            <p14:sldId id="647"/>
            <p14:sldId id="648"/>
            <p14:sldId id="650"/>
            <p14:sldId id="651"/>
            <p14:sldId id="652"/>
            <p14:sldId id="696"/>
            <p14:sldId id="654"/>
            <p14:sldId id="697"/>
            <p14:sldId id="698"/>
            <p14:sldId id="665"/>
            <p14:sldId id="699"/>
            <p14:sldId id="700"/>
            <p14:sldId id="678"/>
            <p14:sldId id="657"/>
            <p14:sldId id="658"/>
            <p14:sldId id="701"/>
            <p14:sldId id="702"/>
            <p14:sldId id="703"/>
            <p14:sldId id="630"/>
            <p14:sldId id="285"/>
            <p14:sldId id="632"/>
            <p14:sldId id="631"/>
            <p14:sldId id="633"/>
            <p14:sldId id="634"/>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3333CC"/>
    <a:srgbClr val="333399"/>
    <a:srgbClr val="0033CC"/>
    <a:srgbClr val="FF66FF"/>
    <a:srgbClr val="003366"/>
    <a:srgbClr val="660033"/>
    <a:srgbClr val="FF3300"/>
    <a:srgbClr val="9900CC"/>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18" autoAdjust="0"/>
    <p:restoredTop sz="80608" autoAdjust="0"/>
  </p:normalViewPr>
  <p:slideViewPr>
    <p:cSldViewPr snapToGrid="0">
      <p:cViewPr varScale="1">
        <p:scale>
          <a:sx n="68" d="100"/>
          <a:sy n="68" d="100"/>
        </p:scale>
        <p:origin x="1728" y="67"/>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DB0912-CD1D-4BCE-BE4C-B43F1654A11B}" type="datetimeFigureOut">
              <a:rPr kumimoji="1" lang="ja-JP" altLang="en-US" smtClean="0"/>
              <a:t>2026/1/25</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7109AF-297A-4EE8-A02E-27399026FC7A}" type="slidenum">
              <a:rPr kumimoji="1" lang="ja-JP" altLang="en-US" smtClean="0"/>
              <a:t>‹#›</a:t>
            </a:fld>
            <a:endParaRPr kumimoji="1" lang="ja-JP" altLang="en-US"/>
          </a:p>
        </p:txBody>
      </p:sp>
    </p:spTree>
    <p:extLst>
      <p:ext uri="{BB962C8B-B14F-4D97-AF65-F5344CB8AC3E}">
        <p14:creationId xmlns:p14="http://schemas.microsoft.com/office/powerpoint/2010/main" val="393692289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737109AF-297A-4EE8-A02E-27399026FC7A}" type="slidenum">
              <a:rPr kumimoji="1" lang="ja-JP" altLang="en-US" smtClean="0"/>
              <a:t>1</a:t>
            </a:fld>
            <a:endParaRPr kumimoji="1" lang="ja-JP" altLang="en-US"/>
          </a:p>
        </p:txBody>
      </p:sp>
    </p:spTree>
    <p:extLst>
      <p:ext uri="{BB962C8B-B14F-4D97-AF65-F5344CB8AC3E}">
        <p14:creationId xmlns:p14="http://schemas.microsoft.com/office/powerpoint/2010/main" val="42817848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en-US" altLang="ja-JP" sz="12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fld id="{737109AF-297A-4EE8-A02E-27399026FC7A}" type="slidenum">
              <a:rPr kumimoji="1" lang="ja-JP" altLang="en-US" smtClean="0"/>
              <a:t>21</a:t>
            </a:fld>
            <a:endParaRPr kumimoji="1" lang="ja-JP" altLang="en-US"/>
          </a:p>
        </p:txBody>
      </p:sp>
    </p:spTree>
    <p:extLst>
      <p:ext uri="{BB962C8B-B14F-4D97-AF65-F5344CB8AC3E}">
        <p14:creationId xmlns:p14="http://schemas.microsoft.com/office/powerpoint/2010/main" val="15756730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737109AF-297A-4EE8-A02E-27399026FC7A}" type="slidenum">
              <a:rPr kumimoji="1" lang="ja-JP" altLang="en-US" smtClean="0"/>
              <a:t>22</a:t>
            </a:fld>
            <a:endParaRPr kumimoji="1" lang="ja-JP" altLang="en-US"/>
          </a:p>
        </p:txBody>
      </p:sp>
    </p:spTree>
    <p:extLst>
      <p:ext uri="{BB962C8B-B14F-4D97-AF65-F5344CB8AC3E}">
        <p14:creationId xmlns:p14="http://schemas.microsoft.com/office/powerpoint/2010/main" val="22269514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900958-3644-266E-C550-C9B3DB872D4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A0D2324-E35B-8A21-0464-B2B17536065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56667C3-0E55-5931-FB8A-ED36A7D349D1}"/>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A67B2D33-6A32-946B-3D43-DE2A32573DD9}"/>
              </a:ext>
            </a:extLst>
          </p:cNvPr>
          <p:cNvSpPr>
            <a:spLocks noGrp="1"/>
          </p:cNvSpPr>
          <p:nvPr>
            <p:ph type="sldNum" sz="quarter" idx="5"/>
          </p:nvPr>
        </p:nvSpPr>
        <p:spPr/>
        <p:txBody>
          <a:bodyPr/>
          <a:lstStyle/>
          <a:p>
            <a:fld id="{737109AF-297A-4EE8-A02E-27399026FC7A}" type="slidenum">
              <a:rPr kumimoji="1" lang="ja-JP" altLang="en-US" smtClean="0"/>
              <a:t>23</a:t>
            </a:fld>
            <a:endParaRPr kumimoji="1" lang="ja-JP" altLang="en-US"/>
          </a:p>
        </p:txBody>
      </p:sp>
    </p:spTree>
    <p:extLst>
      <p:ext uri="{BB962C8B-B14F-4D97-AF65-F5344CB8AC3E}">
        <p14:creationId xmlns:p14="http://schemas.microsoft.com/office/powerpoint/2010/main" val="3134937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6E0466-5CD0-4AA4-5C95-D734DFC7A39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FEDDDC6-1075-9294-41D0-86B0815091C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3E3FDBC-704D-065C-1D1B-798A2A8019A6}"/>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08F59688-BF64-0DF8-67C7-DB11ACC8F954}"/>
              </a:ext>
            </a:extLst>
          </p:cNvPr>
          <p:cNvSpPr>
            <a:spLocks noGrp="1"/>
          </p:cNvSpPr>
          <p:nvPr>
            <p:ph type="sldNum" sz="quarter" idx="5"/>
          </p:nvPr>
        </p:nvSpPr>
        <p:spPr/>
        <p:txBody>
          <a:bodyPr/>
          <a:lstStyle/>
          <a:p>
            <a:fld id="{737109AF-297A-4EE8-A02E-27399026FC7A}" type="slidenum">
              <a:rPr kumimoji="1" lang="ja-JP" altLang="en-US" smtClean="0"/>
              <a:t>24</a:t>
            </a:fld>
            <a:endParaRPr kumimoji="1" lang="ja-JP" altLang="en-US"/>
          </a:p>
        </p:txBody>
      </p:sp>
    </p:spTree>
    <p:extLst>
      <p:ext uri="{BB962C8B-B14F-4D97-AF65-F5344CB8AC3E}">
        <p14:creationId xmlns:p14="http://schemas.microsoft.com/office/powerpoint/2010/main" val="3283168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FBDA00-6117-E960-7160-711423C17DE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418728E-CFA6-2C4D-7711-114D6E7E568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4D954BA-8888-BCF5-4CD4-17047715A7F2}"/>
              </a:ext>
            </a:extLst>
          </p:cNvPr>
          <p:cNvSpPr>
            <a:spLocks noGrp="1"/>
          </p:cNvSpPr>
          <p:nvPr>
            <p:ph type="body" idx="1"/>
          </p:nvPr>
        </p:nvSpPr>
        <p:spPr/>
        <p:txBody>
          <a:bodyPr/>
          <a:lstStyle/>
          <a:p>
            <a:r>
              <a:rPr kumimoji="1" lang="ja-JP" altLang="en-US" dirty="0"/>
              <a:t>浦和駅から徒歩</a:t>
            </a:r>
            <a:r>
              <a:rPr kumimoji="1" lang="en-US" altLang="ja-JP" dirty="0"/>
              <a:t>15</a:t>
            </a:r>
            <a:r>
              <a:rPr kumimoji="1" lang="ja-JP" altLang="en-US" dirty="0"/>
              <a:t>分程度</a:t>
            </a:r>
          </a:p>
        </p:txBody>
      </p:sp>
      <p:sp>
        <p:nvSpPr>
          <p:cNvPr id="4" name="スライド番号プレースホルダー 3">
            <a:extLst>
              <a:ext uri="{FF2B5EF4-FFF2-40B4-BE49-F238E27FC236}">
                <a16:creationId xmlns:a16="http://schemas.microsoft.com/office/drawing/2014/main" id="{31794781-78E1-023F-5EF6-CDFB3B3876EB}"/>
              </a:ext>
            </a:extLst>
          </p:cNvPr>
          <p:cNvSpPr>
            <a:spLocks noGrp="1"/>
          </p:cNvSpPr>
          <p:nvPr>
            <p:ph type="sldNum" sz="quarter" idx="5"/>
          </p:nvPr>
        </p:nvSpPr>
        <p:spPr/>
        <p:txBody>
          <a:bodyPr/>
          <a:lstStyle/>
          <a:p>
            <a:fld id="{737109AF-297A-4EE8-A02E-27399026FC7A}" type="slidenum">
              <a:rPr kumimoji="1" lang="ja-JP" altLang="en-US" smtClean="0"/>
              <a:t>25</a:t>
            </a:fld>
            <a:endParaRPr kumimoji="1" lang="ja-JP" altLang="en-US"/>
          </a:p>
        </p:txBody>
      </p:sp>
    </p:spTree>
    <p:extLst>
      <p:ext uri="{BB962C8B-B14F-4D97-AF65-F5344CB8AC3E}">
        <p14:creationId xmlns:p14="http://schemas.microsoft.com/office/powerpoint/2010/main" val="36403961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E4C6B6-594A-E8C9-477F-26C126A02DF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A626114-A61F-21F7-AB7F-280C50D335A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A963728-F108-4A19-6F0A-47390255313C}"/>
              </a:ext>
            </a:extLst>
          </p:cNvPr>
          <p:cNvSpPr>
            <a:spLocks noGrp="1"/>
          </p:cNvSpPr>
          <p:nvPr>
            <p:ph type="body" idx="1"/>
          </p:nvPr>
        </p:nvSpPr>
        <p:spPr/>
        <p:txBody>
          <a:bodyPr/>
          <a:lstStyle/>
          <a:p>
            <a:endParaRPr kumimoji="1" lang="en-US" altLang="ja-JP" dirty="0"/>
          </a:p>
        </p:txBody>
      </p:sp>
      <p:sp>
        <p:nvSpPr>
          <p:cNvPr id="4" name="スライド番号プレースホルダー 3">
            <a:extLst>
              <a:ext uri="{FF2B5EF4-FFF2-40B4-BE49-F238E27FC236}">
                <a16:creationId xmlns:a16="http://schemas.microsoft.com/office/drawing/2014/main" id="{06C52693-AF94-6F93-2316-0A28ACC8156D}"/>
              </a:ext>
            </a:extLst>
          </p:cNvPr>
          <p:cNvSpPr>
            <a:spLocks noGrp="1"/>
          </p:cNvSpPr>
          <p:nvPr>
            <p:ph type="sldNum" sz="quarter" idx="5"/>
          </p:nvPr>
        </p:nvSpPr>
        <p:spPr/>
        <p:txBody>
          <a:bodyPr/>
          <a:lstStyle/>
          <a:p>
            <a:fld id="{737109AF-297A-4EE8-A02E-27399026FC7A}" type="slidenum">
              <a:rPr kumimoji="1" lang="ja-JP" altLang="en-US" smtClean="0"/>
              <a:t>26</a:t>
            </a:fld>
            <a:endParaRPr kumimoji="1" lang="ja-JP" altLang="en-US"/>
          </a:p>
        </p:txBody>
      </p:sp>
    </p:spTree>
    <p:extLst>
      <p:ext uri="{BB962C8B-B14F-4D97-AF65-F5344CB8AC3E}">
        <p14:creationId xmlns:p14="http://schemas.microsoft.com/office/powerpoint/2010/main" val="34175820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CF28D2-21C0-D6C9-DC68-856015E2058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FC8096C-ECF2-2980-CB55-6E5AB6BE828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32ECD08-FE43-BBF1-BCBC-0C816B113D8E}"/>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5A8EE51A-F65B-3A1E-0F3E-4FEF3AE98CB2}"/>
              </a:ext>
            </a:extLst>
          </p:cNvPr>
          <p:cNvSpPr>
            <a:spLocks noGrp="1"/>
          </p:cNvSpPr>
          <p:nvPr>
            <p:ph type="sldNum" sz="quarter" idx="5"/>
          </p:nvPr>
        </p:nvSpPr>
        <p:spPr/>
        <p:txBody>
          <a:bodyPr/>
          <a:lstStyle/>
          <a:p>
            <a:fld id="{737109AF-297A-4EE8-A02E-27399026FC7A}" type="slidenum">
              <a:rPr kumimoji="1" lang="ja-JP" altLang="en-US" smtClean="0"/>
              <a:t>27</a:t>
            </a:fld>
            <a:endParaRPr kumimoji="1" lang="ja-JP" altLang="en-US"/>
          </a:p>
        </p:txBody>
      </p:sp>
    </p:spTree>
    <p:extLst>
      <p:ext uri="{BB962C8B-B14F-4D97-AF65-F5344CB8AC3E}">
        <p14:creationId xmlns:p14="http://schemas.microsoft.com/office/powerpoint/2010/main" val="36471839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737109AF-297A-4EE8-A02E-27399026FC7A}" type="slidenum">
              <a:rPr kumimoji="1" lang="ja-JP" altLang="en-US" smtClean="0"/>
              <a:t>29</a:t>
            </a:fld>
            <a:endParaRPr kumimoji="1" lang="ja-JP" altLang="en-US"/>
          </a:p>
        </p:txBody>
      </p:sp>
    </p:spTree>
    <p:extLst>
      <p:ext uri="{BB962C8B-B14F-4D97-AF65-F5344CB8AC3E}">
        <p14:creationId xmlns:p14="http://schemas.microsoft.com/office/powerpoint/2010/main" val="40621127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737109AF-297A-4EE8-A02E-27399026FC7A}" type="slidenum">
              <a:rPr kumimoji="1" lang="ja-JP" altLang="en-US" smtClean="0"/>
              <a:t>30</a:t>
            </a:fld>
            <a:endParaRPr kumimoji="1" lang="ja-JP" altLang="en-US"/>
          </a:p>
        </p:txBody>
      </p:sp>
    </p:spTree>
    <p:extLst>
      <p:ext uri="{BB962C8B-B14F-4D97-AF65-F5344CB8AC3E}">
        <p14:creationId xmlns:p14="http://schemas.microsoft.com/office/powerpoint/2010/main" val="40730043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737109AF-297A-4EE8-A02E-27399026FC7A}" type="slidenum">
              <a:rPr kumimoji="1" lang="ja-JP" altLang="en-US" smtClean="0"/>
              <a:t>31</a:t>
            </a:fld>
            <a:endParaRPr kumimoji="1" lang="ja-JP" altLang="en-US"/>
          </a:p>
        </p:txBody>
      </p:sp>
    </p:spTree>
    <p:extLst>
      <p:ext uri="{BB962C8B-B14F-4D97-AF65-F5344CB8AC3E}">
        <p14:creationId xmlns:p14="http://schemas.microsoft.com/office/powerpoint/2010/main" val="3221470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737109AF-297A-4EE8-A02E-27399026FC7A}" type="slidenum">
              <a:rPr kumimoji="1" lang="ja-JP" altLang="en-US" smtClean="0"/>
              <a:t>2</a:t>
            </a:fld>
            <a:endParaRPr kumimoji="1" lang="ja-JP" altLang="en-US"/>
          </a:p>
        </p:txBody>
      </p:sp>
    </p:spTree>
    <p:extLst>
      <p:ext uri="{BB962C8B-B14F-4D97-AF65-F5344CB8AC3E}">
        <p14:creationId xmlns:p14="http://schemas.microsoft.com/office/powerpoint/2010/main" val="25475486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737109AF-297A-4EE8-A02E-27399026FC7A}" type="slidenum">
              <a:rPr kumimoji="1" lang="ja-JP" altLang="en-US" smtClean="0"/>
              <a:t>33</a:t>
            </a:fld>
            <a:endParaRPr kumimoji="1" lang="ja-JP" altLang="en-US"/>
          </a:p>
        </p:txBody>
      </p:sp>
    </p:spTree>
    <p:extLst>
      <p:ext uri="{BB962C8B-B14F-4D97-AF65-F5344CB8AC3E}">
        <p14:creationId xmlns:p14="http://schemas.microsoft.com/office/powerpoint/2010/main" val="36289802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737109AF-297A-4EE8-A02E-27399026FC7A}" type="slidenum">
              <a:rPr kumimoji="1" lang="ja-JP" altLang="en-US" smtClean="0"/>
              <a:t>34</a:t>
            </a:fld>
            <a:endParaRPr kumimoji="1" lang="ja-JP" altLang="en-US"/>
          </a:p>
        </p:txBody>
      </p:sp>
    </p:spTree>
    <p:extLst>
      <p:ext uri="{BB962C8B-B14F-4D97-AF65-F5344CB8AC3E}">
        <p14:creationId xmlns:p14="http://schemas.microsoft.com/office/powerpoint/2010/main" val="1645798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737109AF-297A-4EE8-A02E-27399026FC7A}" type="slidenum">
              <a:rPr kumimoji="1" lang="ja-JP" altLang="en-US" smtClean="0"/>
              <a:t>36</a:t>
            </a:fld>
            <a:endParaRPr kumimoji="1" lang="ja-JP" altLang="en-US"/>
          </a:p>
        </p:txBody>
      </p:sp>
    </p:spTree>
    <p:extLst>
      <p:ext uri="{BB962C8B-B14F-4D97-AF65-F5344CB8AC3E}">
        <p14:creationId xmlns:p14="http://schemas.microsoft.com/office/powerpoint/2010/main" val="39503821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737109AF-297A-4EE8-A02E-27399026FC7A}" type="slidenum">
              <a:rPr kumimoji="1" lang="ja-JP" altLang="en-US" smtClean="0"/>
              <a:t>37</a:t>
            </a:fld>
            <a:endParaRPr kumimoji="1" lang="ja-JP" altLang="en-US"/>
          </a:p>
        </p:txBody>
      </p:sp>
    </p:spTree>
    <p:extLst>
      <p:ext uri="{BB962C8B-B14F-4D97-AF65-F5344CB8AC3E}">
        <p14:creationId xmlns:p14="http://schemas.microsoft.com/office/powerpoint/2010/main" val="39503821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737109AF-297A-4EE8-A02E-27399026FC7A}" type="slidenum">
              <a:rPr kumimoji="1" lang="ja-JP" altLang="en-US" smtClean="0"/>
              <a:t>38</a:t>
            </a:fld>
            <a:endParaRPr kumimoji="1" lang="ja-JP" altLang="en-US"/>
          </a:p>
        </p:txBody>
      </p:sp>
    </p:spTree>
    <p:extLst>
      <p:ext uri="{BB962C8B-B14F-4D97-AF65-F5344CB8AC3E}">
        <p14:creationId xmlns:p14="http://schemas.microsoft.com/office/powerpoint/2010/main" val="28415985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737109AF-297A-4EE8-A02E-27399026FC7A}" type="slidenum">
              <a:rPr kumimoji="1" lang="ja-JP" altLang="en-US" smtClean="0"/>
              <a:t>39</a:t>
            </a:fld>
            <a:endParaRPr kumimoji="1" lang="ja-JP" altLang="en-US"/>
          </a:p>
        </p:txBody>
      </p:sp>
    </p:spTree>
    <p:extLst>
      <p:ext uri="{BB962C8B-B14F-4D97-AF65-F5344CB8AC3E}">
        <p14:creationId xmlns:p14="http://schemas.microsoft.com/office/powerpoint/2010/main" val="18407279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zh-TW" altLang="en-US" dirty="0"/>
          </a:p>
        </p:txBody>
      </p:sp>
      <p:sp>
        <p:nvSpPr>
          <p:cNvPr id="4" name="スライド番号プレースホルダー 3"/>
          <p:cNvSpPr>
            <a:spLocks noGrp="1"/>
          </p:cNvSpPr>
          <p:nvPr>
            <p:ph type="sldNum" sz="quarter" idx="5"/>
          </p:nvPr>
        </p:nvSpPr>
        <p:spPr/>
        <p:txBody>
          <a:bodyPr/>
          <a:lstStyle/>
          <a:p>
            <a:fld id="{737109AF-297A-4EE8-A02E-27399026FC7A}" type="slidenum">
              <a:rPr kumimoji="1" lang="ja-JP" altLang="en-US" smtClean="0"/>
              <a:t>40</a:t>
            </a:fld>
            <a:endParaRPr kumimoji="1" lang="ja-JP" altLang="en-US"/>
          </a:p>
        </p:txBody>
      </p:sp>
    </p:spTree>
    <p:extLst>
      <p:ext uri="{BB962C8B-B14F-4D97-AF65-F5344CB8AC3E}">
        <p14:creationId xmlns:p14="http://schemas.microsoft.com/office/powerpoint/2010/main" val="33342863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737109AF-297A-4EE8-A02E-27399026FC7A}" type="slidenum">
              <a:rPr kumimoji="1" lang="ja-JP" altLang="en-US" smtClean="0"/>
              <a:t>41</a:t>
            </a:fld>
            <a:endParaRPr kumimoji="1" lang="ja-JP" altLang="en-US"/>
          </a:p>
        </p:txBody>
      </p:sp>
    </p:spTree>
    <p:extLst>
      <p:ext uri="{BB962C8B-B14F-4D97-AF65-F5344CB8AC3E}">
        <p14:creationId xmlns:p14="http://schemas.microsoft.com/office/powerpoint/2010/main" val="34324391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737109AF-297A-4EE8-A02E-27399026FC7A}" type="slidenum">
              <a:rPr kumimoji="1" lang="ja-JP" altLang="en-US" smtClean="0"/>
              <a:t>42</a:t>
            </a:fld>
            <a:endParaRPr kumimoji="1" lang="ja-JP" altLang="en-US"/>
          </a:p>
        </p:txBody>
      </p:sp>
    </p:spTree>
    <p:extLst>
      <p:ext uri="{BB962C8B-B14F-4D97-AF65-F5344CB8AC3E}">
        <p14:creationId xmlns:p14="http://schemas.microsoft.com/office/powerpoint/2010/main" val="34951231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737109AF-297A-4EE8-A02E-27399026FC7A}" type="slidenum">
              <a:rPr kumimoji="1" lang="ja-JP" altLang="en-US" smtClean="0"/>
              <a:t>43</a:t>
            </a:fld>
            <a:endParaRPr kumimoji="1" lang="ja-JP" altLang="en-US"/>
          </a:p>
        </p:txBody>
      </p:sp>
    </p:spTree>
    <p:extLst>
      <p:ext uri="{BB962C8B-B14F-4D97-AF65-F5344CB8AC3E}">
        <p14:creationId xmlns:p14="http://schemas.microsoft.com/office/powerpoint/2010/main" val="26313245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737109AF-297A-4EE8-A02E-27399026FC7A}" type="slidenum">
              <a:rPr kumimoji="1" lang="ja-JP" altLang="en-US" smtClean="0"/>
              <a:t>3</a:t>
            </a:fld>
            <a:endParaRPr kumimoji="1" lang="ja-JP" altLang="en-US"/>
          </a:p>
        </p:txBody>
      </p:sp>
    </p:spTree>
    <p:extLst>
      <p:ext uri="{BB962C8B-B14F-4D97-AF65-F5344CB8AC3E}">
        <p14:creationId xmlns:p14="http://schemas.microsoft.com/office/powerpoint/2010/main" val="24436645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737109AF-297A-4EE8-A02E-27399026FC7A}" type="slidenum">
              <a:rPr kumimoji="1" lang="ja-JP" altLang="en-US" smtClean="0"/>
              <a:t>44</a:t>
            </a:fld>
            <a:endParaRPr kumimoji="1" lang="ja-JP" altLang="en-US"/>
          </a:p>
        </p:txBody>
      </p:sp>
    </p:spTree>
    <p:extLst>
      <p:ext uri="{BB962C8B-B14F-4D97-AF65-F5344CB8AC3E}">
        <p14:creationId xmlns:p14="http://schemas.microsoft.com/office/powerpoint/2010/main" val="17341806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737109AF-297A-4EE8-A02E-27399026FC7A}" type="slidenum">
              <a:rPr kumimoji="1" lang="ja-JP" altLang="en-US" smtClean="0"/>
              <a:t>45</a:t>
            </a:fld>
            <a:endParaRPr kumimoji="1" lang="ja-JP" altLang="en-US"/>
          </a:p>
        </p:txBody>
      </p:sp>
    </p:spTree>
    <p:extLst>
      <p:ext uri="{BB962C8B-B14F-4D97-AF65-F5344CB8AC3E}">
        <p14:creationId xmlns:p14="http://schemas.microsoft.com/office/powerpoint/2010/main" val="10544084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5"/>
          </p:nvPr>
        </p:nvSpPr>
        <p:spPr/>
        <p:txBody>
          <a:bodyPr/>
          <a:lstStyle/>
          <a:p>
            <a:fld id="{737109AF-297A-4EE8-A02E-27399026FC7A}" type="slidenum">
              <a:rPr kumimoji="1" lang="ja-JP" altLang="en-US" smtClean="0"/>
              <a:t>46</a:t>
            </a:fld>
            <a:endParaRPr kumimoji="1" lang="ja-JP" altLang="en-US"/>
          </a:p>
        </p:txBody>
      </p:sp>
    </p:spTree>
    <p:extLst>
      <p:ext uri="{BB962C8B-B14F-4D97-AF65-F5344CB8AC3E}">
        <p14:creationId xmlns:p14="http://schemas.microsoft.com/office/powerpoint/2010/main" val="14877471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737109AF-297A-4EE8-A02E-27399026FC7A}" type="slidenum">
              <a:rPr kumimoji="1" lang="ja-JP" altLang="en-US" smtClean="0"/>
              <a:t>47</a:t>
            </a:fld>
            <a:endParaRPr kumimoji="1" lang="ja-JP" altLang="en-US"/>
          </a:p>
        </p:txBody>
      </p:sp>
    </p:spTree>
    <p:extLst>
      <p:ext uri="{BB962C8B-B14F-4D97-AF65-F5344CB8AC3E}">
        <p14:creationId xmlns:p14="http://schemas.microsoft.com/office/powerpoint/2010/main" val="31683113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737109AF-297A-4EE8-A02E-27399026FC7A}" type="slidenum">
              <a:rPr kumimoji="1" lang="ja-JP" altLang="en-US" smtClean="0"/>
              <a:t>48</a:t>
            </a:fld>
            <a:endParaRPr kumimoji="1" lang="ja-JP" altLang="en-US"/>
          </a:p>
        </p:txBody>
      </p:sp>
    </p:spTree>
    <p:extLst>
      <p:ext uri="{BB962C8B-B14F-4D97-AF65-F5344CB8AC3E}">
        <p14:creationId xmlns:p14="http://schemas.microsoft.com/office/powerpoint/2010/main" val="23048589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63ED03-1321-79E9-19A2-8DE8F9A70D5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1F947CA-B72F-6257-6DD9-49227669107F}"/>
              </a:ext>
            </a:extLst>
          </p:cNvPr>
          <p:cNvSpPr>
            <a:spLocks noGrp="1" noRot="1" noChangeAspect="1"/>
          </p:cNvSpPr>
          <p:nvPr>
            <p:ph type="sldImg"/>
          </p:nvPr>
        </p:nvSpPr>
        <p:spPr>
          <a:xfrm>
            <a:off x="1371600" y="1143000"/>
            <a:ext cx="4114800" cy="3086100"/>
          </a:xfrm>
        </p:spPr>
      </p:sp>
      <p:sp>
        <p:nvSpPr>
          <p:cNvPr id="3" name="ノート プレースホルダー 2">
            <a:extLst>
              <a:ext uri="{FF2B5EF4-FFF2-40B4-BE49-F238E27FC236}">
                <a16:creationId xmlns:a16="http://schemas.microsoft.com/office/drawing/2014/main" id="{B02654C3-59FB-4BB7-2999-09A9FA141F64}"/>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3A7D3C10-1CD0-5BD2-1FAD-BE2A0DBFE0F9}"/>
              </a:ext>
            </a:extLst>
          </p:cNvPr>
          <p:cNvSpPr>
            <a:spLocks noGrp="1"/>
          </p:cNvSpPr>
          <p:nvPr>
            <p:ph type="sldNum" sz="quarter" idx="5"/>
          </p:nvPr>
        </p:nvSpPr>
        <p:spPr/>
        <p:txBody>
          <a:bodyPr/>
          <a:lstStyle/>
          <a:p>
            <a:fld id="{737109AF-297A-4EE8-A02E-27399026FC7A}" type="slidenum">
              <a:rPr kumimoji="1" lang="ja-JP" altLang="en-US" smtClean="0"/>
              <a:t>49</a:t>
            </a:fld>
            <a:endParaRPr kumimoji="1" lang="ja-JP" altLang="en-US"/>
          </a:p>
        </p:txBody>
      </p:sp>
    </p:spTree>
    <p:extLst>
      <p:ext uri="{BB962C8B-B14F-4D97-AF65-F5344CB8AC3E}">
        <p14:creationId xmlns:p14="http://schemas.microsoft.com/office/powerpoint/2010/main" val="20770329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737109AF-297A-4EE8-A02E-27399026FC7A}" type="slidenum">
              <a:rPr kumimoji="1" lang="ja-JP" altLang="en-US" smtClean="0"/>
              <a:t>50</a:t>
            </a:fld>
            <a:endParaRPr kumimoji="1" lang="ja-JP" altLang="en-US"/>
          </a:p>
        </p:txBody>
      </p:sp>
    </p:spTree>
    <p:extLst>
      <p:ext uri="{BB962C8B-B14F-4D97-AF65-F5344CB8AC3E}">
        <p14:creationId xmlns:p14="http://schemas.microsoft.com/office/powerpoint/2010/main" val="25897811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737109AF-297A-4EE8-A02E-27399026FC7A}" type="slidenum">
              <a:rPr kumimoji="1" lang="ja-JP" altLang="en-US" smtClean="0"/>
              <a:t>52</a:t>
            </a:fld>
            <a:endParaRPr kumimoji="1" lang="ja-JP" altLang="en-US"/>
          </a:p>
        </p:txBody>
      </p:sp>
    </p:spTree>
    <p:extLst>
      <p:ext uri="{BB962C8B-B14F-4D97-AF65-F5344CB8AC3E}">
        <p14:creationId xmlns:p14="http://schemas.microsoft.com/office/powerpoint/2010/main" val="6235469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持ち時間</a:t>
            </a:r>
            <a:r>
              <a:rPr kumimoji="1" lang="en-US" altLang="ja-JP" dirty="0"/>
              <a:t>20</a:t>
            </a:r>
            <a:r>
              <a:rPr kumimoji="1" lang="ja-JP" altLang="en-US" dirty="0"/>
              <a:t>分</a:t>
            </a:r>
          </a:p>
        </p:txBody>
      </p:sp>
      <p:sp>
        <p:nvSpPr>
          <p:cNvPr id="4" name="スライド番号プレースホルダー 3"/>
          <p:cNvSpPr>
            <a:spLocks noGrp="1"/>
          </p:cNvSpPr>
          <p:nvPr>
            <p:ph type="sldNum" sz="quarter" idx="5"/>
          </p:nvPr>
        </p:nvSpPr>
        <p:spPr/>
        <p:txBody>
          <a:bodyPr/>
          <a:lstStyle/>
          <a:p>
            <a:fld id="{737109AF-297A-4EE8-A02E-27399026FC7A}" type="slidenum">
              <a:rPr kumimoji="1" lang="ja-JP" altLang="en-US" smtClean="0"/>
              <a:t>53</a:t>
            </a:fld>
            <a:endParaRPr kumimoji="1" lang="ja-JP" altLang="en-US"/>
          </a:p>
        </p:txBody>
      </p:sp>
    </p:spTree>
    <p:extLst>
      <p:ext uri="{BB962C8B-B14F-4D97-AF65-F5344CB8AC3E}">
        <p14:creationId xmlns:p14="http://schemas.microsoft.com/office/powerpoint/2010/main" val="16415674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8D45B-E63C-4208-BA63-7CAA3A08E04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42BB507-3E8F-0E5F-8646-0F317F5B6CB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CCC0894-D78C-4D93-F9CF-3414ECD1498A}"/>
              </a:ext>
            </a:extLst>
          </p:cNvPr>
          <p:cNvSpPr>
            <a:spLocks noGrp="1"/>
          </p:cNvSpPr>
          <p:nvPr>
            <p:ph type="body" idx="1"/>
          </p:nvPr>
        </p:nvSpPr>
        <p:spPr/>
        <p:txBody>
          <a:bodyPr/>
          <a:lstStyle/>
          <a:p>
            <a:r>
              <a:rPr kumimoji="1" lang="ja-JP" altLang="en-US" dirty="0"/>
              <a:t>持ち時間</a:t>
            </a:r>
            <a:r>
              <a:rPr kumimoji="1" lang="en-US" altLang="ja-JP" dirty="0"/>
              <a:t>20</a:t>
            </a:r>
            <a:r>
              <a:rPr kumimoji="1" lang="ja-JP" altLang="en-US" dirty="0"/>
              <a:t>分</a:t>
            </a:r>
          </a:p>
        </p:txBody>
      </p:sp>
      <p:sp>
        <p:nvSpPr>
          <p:cNvPr id="4" name="スライド番号プレースホルダー 3">
            <a:extLst>
              <a:ext uri="{FF2B5EF4-FFF2-40B4-BE49-F238E27FC236}">
                <a16:creationId xmlns:a16="http://schemas.microsoft.com/office/drawing/2014/main" id="{425024A2-4C7E-CEB2-EB8E-65D685758089}"/>
              </a:ext>
            </a:extLst>
          </p:cNvPr>
          <p:cNvSpPr>
            <a:spLocks noGrp="1"/>
          </p:cNvSpPr>
          <p:nvPr>
            <p:ph type="sldNum" sz="quarter" idx="5"/>
          </p:nvPr>
        </p:nvSpPr>
        <p:spPr/>
        <p:txBody>
          <a:bodyPr/>
          <a:lstStyle/>
          <a:p>
            <a:fld id="{737109AF-297A-4EE8-A02E-27399026FC7A}" type="slidenum">
              <a:rPr kumimoji="1" lang="ja-JP" altLang="en-US" smtClean="0"/>
              <a:t>54</a:t>
            </a:fld>
            <a:endParaRPr kumimoji="1" lang="ja-JP" altLang="en-US"/>
          </a:p>
        </p:txBody>
      </p:sp>
    </p:spTree>
    <p:extLst>
      <p:ext uri="{BB962C8B-B14F-4D97-AF65-F5344CB8AC3E}">
        <p14:creationId xmlns:p14="http://schemas.microsoft.com/office/powerpoint/2010/main" val="2384098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EE110-5F62-D7E4-E1F6-47451101DE1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86B3336-BA89-0F40-697F-2E65795611C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82D9678-0306-F31C-5AA1-CE54D408D836}"/>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BC652D17-049A-C0F6-CBAE-15676520ED13}"/>
              </a:ext>
            </a:extLst>
          </p:cNvPr>
          <p:cNvSpPr>
            <a:spLocks noGrp="1"/>
          </p:cNvSpPr>
          <p:nvPr>
            <p:ph type="sldNum" sz="quarter" idx="5"/>
          </p:nvPr>
        </p:nvSpPr>
        <p:spPr/>
        <p:txBody>
          <a:bodyPr/>
          <a:lstStyle/>
          <a:p>
            <a:fld id="{F05788D2-5319-4796-A7CB-429A165781F9}" type="slidenum">
              <a:rPr kumimoji="1" lang="ja-JP" altLang="en-US" smtClean="0"/>
              <a:t>4</a:t>
            </a:fld>
            <a:endParaRPr kumimoji="1" lang="ja-JP" altLang="en-US"/>
          </a:p>
        </p:txBody>
      </p:sp>
    </p:spTree>
    <p:extLst>
      <p:ext uri="{BB962C8B-B14F-4D97-AF65-F5344CB8AC3E}">
        <p14:creationId xmlns:p14="http://schemas.microsoft.com/office/powerpoint/2010/main" val="22954601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C780C-3011-99B8-3052-73CBA488ADF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A7BD79C-D3E9-32AF-6C2B-B984A8CC5D4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DD77059-EBFF-9466-77AB-8D50C2CA277A}"/>
              </a:ext>
            </a:extLst>
          </p:cNvPr>
          <p:cNvSpPr>
            <a:spLocks noGrp="1"/>
          </p:cNvSpPr>
          <p:nvPr>
            <p:ph type="body" idx="1"/>
          </p:nvPr>
        </p:nvSpPr>
        <p:spPr/>
        <p:txBody>
          <a:bodyPr/>
          <a:lstStyle/>
          <a:p>
            <a:r>
              <a:rPr kumimoji="1" lang="ja-JP" altLang="en-US" dirty="0"/>
              <a:t>持ち時間</a:t>
            </a:r>
            <a:r>
              <a:rPr kumimoji="1" lang="en-US" altLang="ja-JP" dirty="0"/>
              <a:t>20</a:t>
            </a:r>
            <a:r>
              <a:rPr kumimoji="1" lang="ja-JP" altLang="en-US" dirty="0"/>
              <a:t>分</a:t>
            </a:r>
          </a:p>
        </p:txBody>
      </p:sp>
      <p:sp>
        <p:nvSpPr>
          <p:cNvPr id="4" name="スライド番号プレースホルダー 3">
            <a:extLst>
              <a:ext uri="{FF2B5EF4-FFF2-40B4-BE49-F238E27FC236}">
                <a16:creationId xmlns:a16="http://schemas.microsoft.com/office/drawing/2014/main" id="{089C049A-F896-9FC3-D91F-AD1C828D303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7109AF-297A-4EE8-A02E-27399026FC7A}"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9324620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05788D2-5319-4796-A7CB-429A165781F9}" type="slidenum">
              <a:rPr kumimoji="1" lang="ja-JP" altLang="en-US" smtClean="0"/>
              <a:t>79</a:t>
            </a:fld>
            <a:endParaRPr kumimoji="1" lang="ja-JP" altLang="en-US"/>
          </a:p>
        </p:txBody>
      </p:sp>
    </p:spTree>
    <p:extLst>
      <p:ext uri="{BB962C8B-B14F-4D97-AF65-F5344CB8AC3E}">
        <p14:creationId xmlns:p14="http://schemas.microsoft.com/office/powerpoint/2010/main" val="24528006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737109AF-297A-4EE8-A02E-27399026FC7A}" type="slidenum">
              <a:rPr kumimoji="1" lang="ja-JP" altLang="en-US" smtClean="0"/>
              <a:t>102</a:t>
            </a:fld>
            <a:endParaRPr kumimoji="1" lang="ja-JP" altLang="en-US"/>
          </a:p>
        </p:txBody>
      </p:sp>
    </p:spTree>
    <p:extLst>
      <p:ext uri="{BB962C8B-B14F-4D97-AF65-F5344CB8AC3E}">
        <p14:creationId xmlns:p14="http://schemas.microsoft.com/office/powerpoint/2010/main" val="12865488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737109AF-297A-4EE8-A02E-27399026FC7A}" type="slidenum">
              <a:rPr kumimoji="1" lang="ja-JP" altLang="en-US" smtClean="0"/>
              <a:t>122</a:t>
            </a:fld>
            <a:endParaRPr kumimoji="1" lang="ja-JP" altLang="en-US"/>
          </a:p>
        </p:txBody>
      </p:sp>
    </p:spTree>
    <p:extLst>
      <p:ext uri="{BB962C8B-B14F-4D97-AF65-F5344CB8AC3E}">
        <p14:creationId xmlns:p14="http://schemas.microsoft.com/office/powerpoint/2010/main" val="1995762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737109AF-297A-4EE8-A02E-27399026FC7A}" type="slidenum">
              <a:rPr kumimoji="1" lang="ja-JP" altLang="en-US" smtClean="0"/>
              <a:t>137</a:t>
            </a:fld>
            <a:endParaRPr kumimoji="1" lang="ja-JP" altLang="en-US"/>
          </a:p>
        </p:txBody>
      </p:sp>
    </p:spTree>
    <p:extLst>
      <p:ext uri="{BB962C8B-B14F-4D97-AF65-F5344CB8AC3E}">
        <p14:creationId xmlns:p14="http://schemas.microsoft.com/office/powerpoint/2010/main" val="37726677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737109AF-297A-4EE8-A02E-27399026FC7A}" type="slidenum">
              <a:rPr kumimoji="1" lang="ja-JP" altLang="en-US" smtClean="0"/>
              <a:t>138</a:t>
            </a:fld>
            <a:endParaRPr kumimoji="1" lang="ja-JP" altLang="en-US"/>
          </a:p>
        </p:txBody>
      </p:sp>
    </p:spTree>
    <p:extLst>
      <p:ext uri="{BB962C8B-B14F-4D97-AF65-F5344CB8AC3E}">
        <p14:creationId xmlns:p14="http://schemas.microsoft.com/office/powerpoint/2010/main" val="14217324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FAE33-2198-AEDF-F9A8-8C42AFB5D4C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4F0F5A7-ED0B-D8E6-AC9C-834D2BCF145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0097343-16AE-1593-AB6A-110F2D9CA51E}"/>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CC8698FE-F3D1-7A4D-734E-3F25E9854F21}"/>
              </a:ext>
            </a:extLst>
          </p:cNvPr>
          <p:cNvSpPr>
            <a:spLocks noGrp="1"/>
          </p:cNvSpPr>
          <p:nvPr>
            <p:ph type="sldNum" sz="quarter" idx="5"/>
          </p:nvPr>
        </p:nvSpPr>
        <p:spPr/>
        <p:txBody>
          <a:bodyPr/>
          <a:lstStyle/>
          <a:p>
            <a:fld id="{F05788D2-5319-4796-A7CB-429A165781F9}" type="slidenum">
              <a:rPr kumimoji="1" lang="ja-JP" altLang="en-US" smtClean="0"/>
              <a:t>5</a:t>
            </a:fld>
            <a:endParaRPr kumimoji="1" lang="ja-JP" altLang="en-US"/>
          </a:p>
        </p:txBody>
      </p:sp>
    </p:spTree>
    <p:extLst>
      <p:ext uri="{BB962C8B-B14F-4D97-AF65-F5344CB8AC3E}">
        <p14:creationId xmlns:p14="http://schemas.microsoft.com/office/powerpoint/2010/main" val="42482622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9A3CBB-BCB7-325E-66D6-CDEC688AD37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EC19EDC-8866-D3DD-0103-403B725A865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8103778-6903-9AC6-95C2-22DF5712B31E}"/>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274CF675-D012-9077-93F7-4360A933BD0C}"/>
              </a:ext>
            </a:extLst>
          </p:cNvPr>
          <p:cNvSpPr>
            <a:spLocks noGrp="1"/>
          </p:cNvSpPr>
          <p:nvPr>
            <p:ph type="sldNum" sz="quarter" idx="5"/>
          </p:nvPr>
        </p:nvSpPr>
        <p:spPr/>
        <p:txBody>
          <a:bodyPr/>
          <a:lstStyle/>
          <a:p>
            <a:fld id="{F05788D2-5319-4796-A7CB-429A165781F9}" type="slidenum">
              <a:rPr kumimoji="1" lang="ja-JP" altLang="en-US" smtClean="0"/>
              <a:t>6</a:t>
            </a:fld>
            <a:endParaRPr kumimoji="1" lang="ja-JP" altLang="en-US"/>
          </a:p>
        </p:txBody>
      </p:sp>
    </p:spTree>
    <p:extLst>
      <p:ext uri="{BB962C8B-B14F-4D97-AF65-F5344CB8AC3E}">
        <p14:creationId xmlns:p14="http://schemas.microsoft.com/office/powerpoint/2010/main" val="31731952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737109AF-297A-4EE8-A02E-27399026FC7A}" type="slidenum">
              <a:rPr kumimoji="1" lang="ja-JP" altLang="en-US" smtClean="0"/>
              <a:t>17</a:t>
            </a:fld>
            <a:endParaRPr kumimoji="1" lang="ja-JP" altLang="en-US"/>
          </a:p>
        </p:txBody>
      </p:sp>
    </p:spTree>
    <p:extLst>
      <p:ext uri="{BB962C8B-B14F-4D97-AF65-F5344CB8AC3E}">
        <p14:creationId xmlns:p14="http://schemas.microsoft.com/office/powerpoint/2010/main" val="34039083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737109AF-297A-4EE8-A02E-27399026FC7A}" type="slidenum">
              <a:rPr kumimoji="1" lang="ja-JP" altLang="en-US" smtClean="0"/>
              <a:t>18</a:t>
            </a:fld>
            <a:endParaRPr kumimoji="1" lang="ja-JP" altLang="en-US"/>
          </a:p>
        </p:txBody>
      </p:sp>
    </p:spTree>
    <p:extLst>
      <p:ext uri="{BB962C8B-B14F-4D97-AF65-F5344CB8AC3E}">
        <p14:creationId xmlns:p14="http://schemas.microsoft.com/office/powerpoint/2010/main" val="10632544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737109AF-297A-4EE8-A02E-27399026FC7A}" type="slidenum">
              <a:rPr kumimoji="1" lang="ja-JP" altLang="en-US" smtClean="0"/>
              <a:t>19</a:t>
            </a:fld>
            <a:endParaRPr kumimoji="1" lang="ja-JP" altLang="en-US"/>
          </a:p>
        </p:txBody>
      </p:sp>
    </p:spTree>
    <p:extLst>
      <p:ext uri="{BB962C8B-B14F-4D97-AF65-F5344CB8AC3E}">
        <p14:creationId xmlns:p14="http://schemas.microsoft.com/office/powerpoint/2010/main" val="26494798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latin typeface="Meiryo UI" panose="020B0604030504040204" pitchFamily="50" charset="-128"/>
                <a:ea typeface="Meiryo UI" panose="020B0604030504040204" pitchFamily="50"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nchor="ctr"/>
          <a:lstStyle/>
          <a:p>
            <a:fld id="{92682537-CC87-471A-904E-1334325AE877}" type="datetimeFigureOut">
              <a:rPr kumimoji="1" lang="ja-JP" altLang="en-US" smtClean="0"/>
              <a:t>2026/1/25</a:t>
            </a:fld>
            <a:endParaRPr kumimoji="1" lang="ja-JP" altLang="en-US" dirty="0"/>
          </a:p>
        </p:txBody>
      </p:sp>
      <p:sp>
        <p:nvSpPr>
          <p:cNvPr id="5" name="Footer Placeholder 4"/>
          <p:cNvSpPr>
            <a:spLocks noGrp="1"/>
          </p:cNvSpPr>
          <p:nvPr>
            <p:ph type="ftr" sz="quarter" idx="11"/>
          </p:nvPr>
        </p:nvSpPr>
        <p:spPr/>
        <p:txBody>
          <a:bodyPr anchor="ctr"/>
          <a:lstStyle/>
          <a:p>
            <a:endParaRPr kumimoji="1" lang="ja-JP" altLang="en-US"/>
          </a:p>
        </p:txBody>
      </p:sp>
      <p:sp>
        <p:nvSpPr>
          <p:cNvPr id="6" name="Slide Number Placeholder 5"/>
          <p:cNvSpPr>
            <a:spLocks noGrp="1"/>
          </p:cNvSpPr>
          <p:nvPr>
            <p:ph type="sldNum" sz="quarter" idx="12"/>
          </p:nvPr>
        </p:nvSpPr>
        <p:spPr/>
        <p:txBody>
          <a:bodyPr anchor="ctr"/>
          <a:lstStyle/>
          <a:p>
            <a:fld id="{6CCC3318-3546-4A18-83B6-2E23510006BC}" type="slidenum">
              <a:rPr kumimoji="1" lang="ja-JP" altLang="en-US" smtClean="0"/>
              <a:t>‹#›</a:t>
            </a:fld>
            <a:endParaRPr kumimoji="1" lang="ja-JP" altLang="en-US"/>
          </a:p>
        </p:txBody>
      </p:sp>
    </p:spTree>
    <p:extLst>
      <p:ext uri="{BB962C8B-B14F-4D97-AF65-F5344CB8AC3E}">
        <p14:creationId xmlns:p14="http://schemas.microsoft.com/office/powerpoint/2010/main" val="229588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lvl1pPr>
              <a:defRPr>
                <a:latin typeface="Meiryo UI" panose="020B0604030504040204" pitchFamily="50" charset="-128"/>
                <a:ea typeface="Meiryo UI" panose="020B0604030504040204" pitchFamily="50" charset="-128"/>
              </a:defRPr>
            </a:lvl1p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nchor="ctr"/>
          <a:lstStyle>
            <a:lvl1pPr>
              <a:defRPr>
                <a:latin typeface="Meiryo UI" panose="020B0604030504040204" pitchFamily="50" charset="-128"/>
                <a:ea typeface="Meiryo UI" panose="020B0604030504040204" pitchFamily="50" charset="-128"/>
              </a:defRPr>
            </a:lvl1pPr>
            <a:lvl2pPr>
              <a:defRPr>
                <a:latin typeface="Meiryo UI" panose="020B0604030504040204" pitchFamily="50" charset="-128"/>
                <a:ea typeface="Meiryo UI" panose="020B0604030504040204" pitchFamily="50" charset="-128"/>
              </a:defRPr>
            </a:lvl2pPr>
            <a:lvl3pPr>
              <a:defRPr>
                <a:latin typeface="Meiryo UI" panose="020B0604030504040204" pitchFamily="50" charset="-128"/>
                <a:ea typeface="Meiryo UI" panose="020B0604030504040204" pitchFamily="50" charset="-128"/>
              </a:defRPr>
            </a:lvl3pPr>
            <a:lvl4pPr>
              <a:defRPr>
                <a:latin typeface="Meiryo UI" panose="020B0604030504040204" pitchFamily="50" charset="-128"/>
                <a:ea typeface="Meiryo UI" panose="020B0604030504040204" pitchFamily="50" charset="-128"/>
              </a:defRPr>
            </a:lvl4pPr>
            <a:lvl5pPr>
              <a:defRPr>
                <a:latin typeface="Meiryo UI" panose="020B0604030504040204" pitchFamily="50" charset="-128"/>
                <a:ea typeface="Meiryo UI" panose="020B0604030504040204" pitchFamily="50" charset="-128"/>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nchor="ctr"/>
          <a:lstStyle>
            <a:lvl1pPr>
              <a:defRPr>
                <a:latin typeface="Meiryo UI" panose="020B0604030504040204" pitchFamily="50" charset="-128"/>
                <a:ea typeface="Meiryo UI" panose="020B0604030504040204" pitchFamily="50" charset="-128"/>
              </a:defRPr>
            </a:lvl1pPr>
          </a:lstStyle>
          <a:p>
            <a:fld id="{B61BEF0D-F0BB-DE4B-95CE-6DB70DBA9567}" type="datetimeFigureOut">
              <a:rPr lang="en-US" smtClean="0"/>
              <a:pPr/>
              <a:t>1/25/2026</a:t>
            </a:fld>
            <a:endParaRPr lang="en-US" dirty="0"/>
          </a:p>
        </p:txBody>
      </p:sp>
      <p:sp>
        <p:nvSpPr>
          <p:cNvPr id="5" name="Footer Placeholder 4"/>
          <p:cNvSpPr>
            <a:spLocks noGrp="1"/>
          </p:cNvSpPr>
          <p:nvPr>
            <p:ph type="ftr" sz="quarter" idx="11"/>
          </p:nvPr>
        </p:nvSpPr>
        <p:spPr/>
        <p:txBody>
          <a:bodyPr anchor="ctr"/>
          <a:lstStyle>
            <a:lvl1pPr>
              <a:defRPr>
                <a:latin typeface="Meiryo UI" panose="020B0604030504040204" pitchFamily="50" charset="-128"/>
                <a:ea typeface="Meiryo UI" panose="020B0604030504040204" pitchFamily="50" charset="-128"/>
              </a:defRPr>
            </a:lvl1pPr>
          </a:lstStyle>
          <a:p>
            <a:endParaRPr lang="en-US" dirty="0"/>
          </a:p>
        </p:txBody>
      </p:sp>
      <p:sp>
        <p:nvSpPr>
          <p:cNvPr id="6" name="Slide Number Placeholder 5"/>
          <p:cNvSpPr>
            <a:spLocks noGrp="1"/>
          </p:cNvSpPr>
          <p:nvPr>
            <p:ph type="sldNum" sz="quarter" idx="12"/>
          </p:nvPr>
        </p:nvSpPr>
        <p:spPr/>
        <p:txBody>
          <a:bodyPr anchor="ctr"/>
          <a:lstStyle>
            <a:lvl1pPr>
              <a:defRPr>
                <a:latin typeface="Meiryo UI" panose="020B0604030504040204" pitchFamily="50" charset="-128"/>
                <a:ea typeface="Meiryo UI" panose="020B0604030504040204" pitchFamily="50" charset="-128"/>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610099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78347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eiryo UI" panose="020B0604030504040204" pitchFamily="50" charset="-128"/>
                <a:ea typeface="Meiryo UI" panose="020B0604030504040204" pitchFamily="50" charset="-128"/>
              </a:defRPr>
            </a:lvl1p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lvl1pPr>
              <a:defRPr>
                <a:latin typeface="Meiryo UI" panose="020B0604030504040204" pitchFamily="50" charset="-128"/>
                <a:ea typeface="Meiryo UI" panose="020B0604030504040204" pitchFamily="50" charset="-128"/>
              </a:defRPr>
            </a:lvl1pPr>
            <a:lvl2pPr>
              <a:defRPr>
                <a:latin typeface="Meiryo UI" panose="020B0604030504040204" pitchFamily="50" charset="-128"/>
                <a:ea typeface="Meiryo UI" panose="020B0604030504040204" pitchFamily="50" charset="-128"/>
              </a:defRPr>
            </a:lvl2pPr>
            <a:lvl3pPr>
              <a:defRPr>
                <a:latin typeface="Meiryo UI" panose="020B0604030504040204" pitchFamily="50" charset="-128"/>
                <a:ea typeface="Meiryo UI" panose="020B0604030504040204" pitchFamily="50" charset="-128"/>
              </a:defRPr>
            </a:lvl3pPr>
            <a:lvl4pPr>
              <a:defRPr>
                <a:latin typeface="Meiryo UI" panose="020B0604030504040204" pitchFamily="50" charset="-128"/>
                <a:ea typeface="Meiryo UI" panose="020B0604030504040204" pitchFamily="50" charset="-128"/>
              </a:defRPr>
            </a:lvl4pPr>
            <a:lvl5pPr>
              <a:defRPr>
                <a:latin typeface="Meiryo UI" panose="020B0604030504040204" pitchFamily="50" charset="-128"/>
                <a:ea typeface="Meiryo UI" panose="020B0604030504040204" pitchFamily="50" charset="-128"/>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2682537-CC87-471A-904E-1334325AE877}" type="datetimeFigureOut">
              <a:rPr kumimoji="1" lang="ja-JP" altLang="en-US" smtClean="0"/>
              <a:t>2026/1/25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CCC3318-3546-4A18-83B6-2E23510006BC}" type="slidenum">
              <a:rPr kumimoji="1" lang="ja-JP" altLang="en-US" smtClean="0"/>
              <a:t>‹#›</a:t>
            </a:fld>
            <a:endParaRPr kumimoji="1" lang="ja-JP" altLang="en-US"/>
          </a:p>
        </p:txBody>
      </p:sp>
    </p:spTree>
    <p:extLst>
      <p:ext uri="{BB962C8B-B14F-4D97-AF65-F5344CB8AC3E}">
        <p14:creationId xmlns:p14="http://schemas.microsoft.com/office/powerpoint/2010/main" val="4189212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latin typeface="Meiryo UI" panose="020B0604030504040204" pitchFamily="50" charset="-128"/>
                <a:ea typeface="Meiryo UI" panose="020B0604030504040204" pitchFamily="50" charset="-128"/>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eiryo UI" panose="020B0604030504040204" pitchFamily="50" charset="-128"/>
                <a:ea typeface="Meiryo UI" panose="020B0604030504040204" pitchFamily="50" charset="-128"/>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lvl1pPr>
              <a:defRPr>
                <a:latin typeface="Meiryo UI" panose="020B0604030504040204" pitchFamily="50" charset="-128"/>
                <a:ea typeface="Meiryo UI" panose="020B0604030504040204" pitchFamily="50" charset="-128"/>
              </a:defRPr>
            </a:lvl1pPr>
          </a:lstStyle>
          <a:p>
            <a:fld id="{92682537-CC87-471A-904E-1334325AE877}" type="datetimeFigureOut">
              <a:rPr kumimoji="1" lang="ja-JP" altLang="en-US" smtClean="0"/>
              <a:pPr/>
              <a:t>2026/1/25</a:t>
            </a:fld>
            <a:endParaRPr kumimoji="1" lang="ja-JP" altLang="en-US"/>
          </a:p>
        </p:txBody>
      </p:sp>
      <p:sp>
        <p:nvSpPr>
          <p:cNvPr id="5" name="Footer Placeholder 4"/>
          <p:cNvSpPr>
            <a:spLocks noGrp="1"/>
          </p:cNvSpPr>
          <p:nvPr>
            <p:ph type="ftr" sz="quarter" idx="11"/>
          </p:nvPr>
        </p:nvSpPr>
        <p:spPr/>
        <p:txBody>
          <a:bodyPr/>
          <a:lstStyle>
            <a:lvl1pPr>
              <a:defRPr>
                <a:latin typeface="Meiryo UI" panose="020B0604030504040204" pitchFamily="50" charset="-128"/>
                <a:ea typeface="Meiryo UI" panose="020B0604030504040204" pitchFamily="50" charset="-128"/>
              </a:defRPr>
            </a:lvl1pPr>
          </a:lstStyle>
          <a:p>
            <a:endParaRPr kumimoji="1" lang="ja-JP" altLang="en-US"/>
          </a:p>
        </p:txBody>
      </p:sp>
      <p:sp>
        <p:nvSpPr>
          <p:cNvPr id="6" name="Slide Number Placeholder 5"/>
          <p:cNvSpPr>
            <a:spLocks noGrp="1"/>
          </p:cNvSpPr>
          <p:nvPr>
            <p:ph type="sldNum" sz="quarter" idx="12"/>
          </p:nvPr>
        </p:nvSpPr>
        <p:spPr/>
        <p:txBody>
          <a:bodyPr/>
          <a:lstStyle>
            <a:lvl1pPr>
              <a:defRPr>
                <a:latin typeface="Meiryo UI" panose="020B0604030504040204" pitchFamily="50" charset="-128"/>
                <a:ea typeface="Meiryo UI" panose="020B0604030504040204" pitchFamily="50" charset="-128"/>
              </a:defRPr>
            </a:lvl1pPr>
          </a:lstStyle>
          <a:p>
            <a:fld id="{6CCC3318-3546-4A18-83B6-2E23510006BC}" type="slidenum">
              <a:rPr kumimoji="1" lang="ja-JP" altLang="en-US" smtClean="0"/>
              <a:pPr/>
              <a:t>‹#›</a:t>
            </a:fld>
            <a:endParaRPr kumimoji="1" lang="ja-JP" alt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43020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lvl1pPr>
              <a:defRPr>
                <a:latin typeface="Meiryo UI" panose="020B0604030504040204" pitchFamily="50" charset="-128"/>
                <a:ea typeface="Meiryo UI" panose="020B0604030504040204" pitchFamily="50" charset="-128"/>
              </a:defRPr>
            </a:lvl1pPr>
          </a:lstStyle>
          <a:p>
            <a:r>
              <a:rPr lang="ja-JP" altLang="en-US"/>
              <a:t>マスター タイトルの書式設定</a:t>
            </a:r>
            <a:endParaRPr lang="en-US" dirty="0"/>
          </a:p>
        </p:txBody>
      </p:sp>
      <p:sp>
        <p:nvSpPr>
          <p:cNvPr id="3" name="Content Placeholder 2"/>
          <p:cNvSpPr>
            <a:spLocks noGrp="1"/>
          </p:cNvSpPr>
          <p:nvPr>
            <p:ph sz="half" idx="1"/>
          </p:nvPr>
        </p:nvSpPr>
        <p:spPr>
          <a:xfrm>
            <a:off x="822960" y="1845734"/>
            <a:ext cx="3703320" cy="4023360"/>
          </a:xfrm>
        </p:spPr>
        <p:txBody>
          <a:bodyPr/>
          <a:lstStyle>
            <a:lvl1pPr>
              <a:defRPr>
                <a:latin typeface="Meiryo UI" panose="020B0604030504040204" pitchFamily="50" charset="-128"/>
                <a:ea typeface="Meiryo UI" panose="020B0604030504040204" pitchFamily="50" charset="-128"/>
              </a:defRPr>
            </a:lvl1pPr>
            <a:lvl2pPr>
              <a:defRPr>
                <a:latin typeface="Meiryo UI" panose="020B0604030504040204" pitchFamily="50" charset="-128"/>
                <a:ea typeface="Meiryo UI" panose="020B0604030504040204" pitchFamily="50" charset="-128"/>
              </a:defRPr>
            </a:lvl2pPr>
            <a:lvl3pPr>
              <a:defRPr>
                <a:latin typeface="Meiryo UI" panose="020B0604030504040204" pitchFamily="50" charset="-128"/>
                <a:ea typeface="Meiryo UI" panose="020B0604030504040204" pitchFamily="50" charset="-128"/>
              </a:defRPr>
            </a:lvl3pPr>
            <a:lvl4pPr>
              <a:defRPr>
                <a:latin typeface="Meiryo UI" panose="020B0604030504040204" pitchFamily="50" charset="-128"/>
                <a:ea typeface="Meiryo UI" panose="020B0604030504040204" pitchFamily="50" charset="-128"/>
              </a:defRPr>
            </a:lvl4pPr>
            <a:lvl5pPr>
              <a:defRPr>
                <a:latin typeface="Meiryo UI" panose="020B0604030504040204" pitchFamily="50" charset="-128"/>
                <a:ea typeface="Meiryo UI" panose="020B0604030504040204" pitchFamily="50" charset="-128"/>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63440" y="1845736"/>
            <a:ext cx="3703320" cy="4023359"/>
          </a:xfrm>
        </p:spPr>
        <p:txBody>
          <a:bodyPr/>
          <a:lstStyle>
            <a:lvl1pPr>
              <a:defRPr>
                <a:latin typeface="Meiryo UI" panose="020B0604030504040204" pitchFamily="50" charset="-128"/>
                <a:ea typeface="Meiryo UI" panose="020B0604030504040204" pitchFamily="50" charset="-128"/>
              </a:defRPr>
            </a:lvl1pPr>
            <a:lvl2pPr>
              <a:defRPr>
                <a:latin typeface="Meiryo UI" panose="020B0604030504040204" pitchFamily="50" charset="-128"/>
                <a:ea typeface="Meiryo UI" panose="020B0604030504040204" pitchFamily="50" charset="-128"/>
              </a:defRPr>
            </a:lvl2pPr>
            <a:lvl3pPr>
              <a:defRPr>
                <a:latin typeface="Meiryo UI" panose="020B0604030504040204" pitchFamily="50" charset="-128"/>
                <a:ea typeface="Meiryo UI" panose="020B0604030504040204" pitchFamily="50" charset="-128"/>
              </a:defRPr>
            </a:lvl3pPr>
            <a:lvl4pPr>
              <a:defRPr>
                <a:latin typeface="Meiryo UI" panose="020B0604030504040204" pitchFamily="50" charset="-128"/>
                <a:ea typeface="Meiryo UI" panose="020B0604030504040204" pitchFamily="50" charset="-128"/>
              </a:defRPr>
            </a:lvl4pPr>
            <a:lvl5pPr>
              <a:defRPr>
                <a:latin typeface="Meiryo UI" panose="020B0604030504040204" pitchFamily="50" charset="-128"/>
                <a:ea typeface="Meiryo UI" panose="020B0604030504040204" pitchFamily="50" charset="-128"/>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lvl1pPr>
              <a:defRPr>
                <a:latin typeface="Meiryo UI" panose="020B0604030504040204" pitchFamily="50" charset="-128"/>
                <a:ea typeface="Meiryo UI" panose="020B0604030504040204" pitchFamily="50" charset="-128"/>
              </a:defRPr>
            </a:lvl1pPr>
          </a:lstStyle>
          <a:p>
            <a:fld id="{92682537-CC87-471A-904E-1334325AE877}" type="datetimeFigureOut">
              <a:rPr kumimoji="1" lang="ja-JP" altLang="en-US" smtClean="0"/>
              <a:pPr/>
              <a:t>2026/1/25</a:t>
            </a:fld>
            <a:endParaRPr kumimoji="1" lang="ja-JP" altLang="en-US"/>
          </a:p>
        </p:txBody>
      </p:sp>
      <p:sp>
        <p:nvSpPr>
          <p:cNvPr id="6" name="Footer Placeholder 5"/>
          <p:cNvSpPr>
            <a:spLocks noGrp="1"/>
          </p:cNvSpPr>
          <p:nvPr>
            <p:ph type="ftr" sz="quarter" idx="11"/>
          </p:nvPr>
        </p:nvSpPr>
        <p:spPr/>
        <p:txBody>
          <a:bodyPr/>
          <a:lstStyle>
            <a:lvl1pPr>
              <a:defRPr>
                <a:latin typeface="Meiryo UI" panose="020B0604030504040204" pitchFamily="50" charset="-128"/>
                <a:ea typeface="Meiryo UI" panose="020B0604030504040204" pitchFamily="50" charset="-128"/>
              </a:defRPr>
            </a:lvl1pPr>
          </a:lstStyle>
          <a:p>
            <a:endParaRPr kumimoji="1" lang="ja-JP" altLang="en-US"/>
          </a:p>
        </p:txBody>
      </p:sp>
      <p:sp>
        <p:nvSpPr>
          <p:cNvPr id="7" name="Slide Number Placeholder 6"/>
          <p:cNvSpPr>
            <a:spLocks noGrp="1"/>
          </p:cNvSpPr>
          <p:nvPr>
            <p:ph type="sldNum" sz="quarter" idx="12"/>
          </p:nvPr>
        </p:nvSpPr>
        <p:spPr/>
        <p:txBody>
          <a:bodyPr/>
          <a:lstStyle>
            <a:lvl1pPr>
              <a:defRPr>
                <a:latin typeface="Meiryo UI" panose="020B0604030504040204" pitchFamily="50" charset="-128"/>
                <a:ea typeface="Meiryo UI" panose="020B0604030504040204" pitchFamily="50" charset="-128"/>
              </a:defRPr>
            </a:lvl1pPr>
          </a:lstStyle>
          <a:p>
            <a:fld id="{6CCC3318-3546-4A18-83B6-2E23510006BC}" type="slidenum">
              <a:rPr kumimoji="1" lang="ja-JP" altLang="en-US" smtClean="0"/>
              <a:pPr/>
              <a:t>‹#›</a:t>
            </a:fld>
            <a:endParaRPr kumimoji="1" lang="ja-JP" altLang="en-US"/>
          </a:p>
        </p:txBody>
      </p:sp>
    </p:spTree>
    <p:extLst>
      <p:ext uri="{BB962C8B-B14F-4D97-AF65-F5344CB8AC3E}">
        <p14:creationId xmlns:p14="http://schemas.microsoft.com/office/powerpoint/2010/main" val="2429325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lvl1pPr>
              <a:defRPr>
                <a:latin typeface="Meiryo UI" panose="020B0604030504040204" pitchFamily="50" charset="-128"/>
                <a:ea typeface="Meiryo UI" panose="020B0604030504040204" pitchFamily="50" charset="-128"/>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latin typeface="Meiryo UI" panose="020B0604030504040204" pitchFamily="50" charset="-128"/>
                <a:ea typeface="Meiryo UI" panose="020B0604030504040204" pitchFamily="50"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22960" y="2582334"/>
            <a:ext cx="3703320" cy="3286760"/>
          </a:xfrm>
        </p:spPr>
        <p:txBody>
          <a:bodyPr/>
          <a:lstStyle>
            <a:lvl1pPr>
              <a:defRPr>
                <a:latin typeface="Meiryo UI" panose="020B0604030504040204" pitchFamily="50" charset="-128"/>
                <a:ea typeface="Meiryo UI" panose="020B0604030504040204" pitchFamily="50" charset="-128"/>
              </a:defRPr>
            </a:lvl1pPr>
            <a:lvl2pPr>
              <a:defRPr>
                <a:latin typeface="Meiryo UI" panose="020B0604030504040204" pitchFamily="50" charset="-128"/>
                <a:ea typeface="Meiryo UI" panose="020B0604030504040204" pitchFamily="50" charset="-128"/>
              </a:defRPr>
            </a:lvl2pPr>
            <a:lvl3pPr>
              <a:defRPr>
                <a:latin typeface="Meiryo UI" panose="020B0604030504040204" pitchFamily="50" charset="-128"/>
                <a:ea typeface="Meiryo UI" panose="020B0604030504040204" pitchFamily="50" charset="-128"/>
              </a:defRPr>
            </a:lvl3pPr>
            <a:lvl4pPr>
              <a:defRPr>
                <a:latin typeface="Meiryo UI" panose="020B0604030504040204" pitchFamily="50" charset="-128"/>
                <a:ea typeface="Meiryo UI" panose="020B0604030504040204" pitchFamily="50" charset="-128"/>
              </a:defRPr>
            </a:lvl4pPr>
            <a:lvl5pPr>
              <a:defRPr>
                <a:latin typeface="Meiryo UI" panose="020B0604030504040204" pitchFamily="50" charset="-128"/>
                <a:ea typeface="Meiryo UI" panose="020B0604030504040204" pitchFamily="50" charset="-128"/>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latin typeface="Meiryo UI" panose="020B0604030504040204" pitchFamily="50" charset="-128"/>
                <a:ea typeface="Meiryo UI" panose="020B0604030504040204" pitchFamily="50"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63440" y="2582334"/>
            <a:ext cx="3703320" cy="3286760"/>
          </a:xfrm>
        </p:spPr>
        <p:txBody>
          <a:bodyPr/>
          <a:lstStyle>
            <a:lvl1pPr>
              <a:defRPr>
                <a:latin typeface="Meiryo UI" panose="020B0604030504040204" pitchFamily="50" charset="-128"/>
                <a:ea typeface="Meiryo UI" panose="020B0604030504040204" pitchFamily="50" charset="-128"/>
              </a:defRPr>
            </a:lvl1pPr>
            <a:lvl2pPr>
              <a:defRPr>
                <a:latin typeface="Meiryo UI" panose="020B0604030504040204" pitchFamily="50" charset="-128"/>
                <a:ea typeface="Meiryo UI" panose="020B0604030504040204" pitchFamily="50" charset="-128"/>
              </a:defRPr>
            </a:lvl2pPr>
            <a:lvl3pPr>
              <a:defRPr>
                <a:latin typeface="Meiryo UI" panose="020B0604030504040204" pitchFamily="50" charset="-128"/>
                <a:ea typeface="Meiryo UI" panose="020B0604030504040204" pitchFamily="50" charset="-128"/>
              </a:defRPr>
            </a:lvl3pPr>
            <a:lvl4pPr>
              <a:defRPr>
                <a:latin typeface="Meiryo UI" panose="020B0604030504040204" pitchFamily="50" charset="-128"/>
                <a:ea typeface="Meiryo UI" panose="020B0604030504040204" pitchFamily="50" charset="-128"/>
              </a:defRPr>
            </a:lvl4pPr>
            <a:lvl5pPr>
              <a:defRPr>
                <a:latin typeface="Meiryo UI" panose="020B0604030504040204" pitchFamily="50" charset="-128"/>
                <a:ea typeface="Meiryo UI" panose="020B0604030504040204" pitchFamily="50" charset="-128"/>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lvl1pPr>
              <a:defRPr>
                <a:latin typeface="Meiryo UI" panose="020B0604030504040204" pitchFamily="50" charset="-128"/>
                <a:ea typeface="Meiryo UI" panose="020B0604030504040204" pitchFamily="50" charset="-128"/>
              </a:defRPr>
            </a:lvl1pPr>
          </a:lstStyle>
          <a:p>
            <a:fld id="{92682537-CC87-471A-904E-1334325AE877}" type="datetimeFigureOut">
              <a:rPr kumimoji="1" lang="ja-JP" altLang="en-US" smtClean="0"/>
              <a:pPr/>
              <a:t>2026/1/25</a:t>
            </a:fld>
            <a:endParaRPr kumimoji="1" lang="ja-JP" altLang="en-US"/>
          </a:p>
        </p:txBody>
      </p:sp>
      <p:sp>
        <p:nvSpPr>
          <p:cNvPr id="8" name="Footer Placeholder 7"/>
          <p:cNvSpPr>
            <a:spLocks noGrp="1"/>
          </p:cNvSpPr>
          <p:nvPr>
            <p:ph type="ftr" sz="quarter" idx="11"/>
          </p:nvPr>
        </p:nvSpPr>
        <p:spPr/>
        <p:txBody>
          <a:bodyPr/>
          <a:lstStyle>
            <a:lvl1pPr>
              <a:defRPr>
                <a:latin typeface="Meiryo UI" panose="020B0604030504040204" pitchFamily="50" charset="-128"/>
                <a:ea typeface="Meiryo UI" panose="020B0604030504040204" pitchFamily="50" charset="-128"/>
              </a:defRPr>
            </a:lvl1pPr>
          </a:lstStyle>
          <a:p>
            <a:endParaRPr kumimoji="1" lang="ja-JP" altLang="en-US"/>
          </a:p>
        </p:txBody>
      </p:sp>
      <p:sp>
        <p:nvSpPr>
          <p:cNvPr id="9" name="Slide Number Placeholder 8"/>
          <p:cNvSpPr>
            <a:spLocks noGrp="1"/>
          </p:cNvSpPr>
          <p:nvPr>
            <p:ph type="sldNum" sz="quarter" idx="12"/>
          </p:nvPr>
        </p:nvSpPr>
        <p:spPr/>
        <p:txBody>
          <a:bodyPr/>
          <a:lstStyle>
            <a:lvl1pPr>
              <a:defRPr>
                <a:latin typeface="Meiryo UI" panose="020B0604030504040204" pitchFamily="50" charset="-128"/>
                <a:ea typeface="Meiryo UI" panose="020B0604030504040204" pitchFamily="50" charset="-128"/>
              </a:defRPr>
            </a:lvl1pPr>
          </a:lstStyle>
          <a:p>
            <a:fld id="{6CCC3318-3546-4A18-83B6-2E23510006BC}" type="slidenum">
              <a:rPr kumimoji="1" lang="ja-JP" altLang="en-US" smtClean="0"/>
              <a:pPr/>
              <a:t>‹#›</a:t>
            </a:fld>
            <a:endParaRPr kumimoji="1" lang="ja-JP" altLang="en-US"/>
          </a:p>
        </p:txBody>
      </p:sp>
    </p:spTree>
    <p:extLst>
      <p:ext uri="{BB962C8B-B14F-4D97-AF65-F5344CB8AC3E}">
        <p14:creationId xmlns:p14="http://schemas.microsoft.com/office/powerpoint/2010/main" val="17360279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lvl1pPr>
              <a:defRPr>
                <a:latin typeface="Meiryo UI" panose="020B0604030504040204" pitchFamily="50" charset="-128"/>
                <a:ea typeface="Meiryo UI" panose="020B0604030504040204" pitchFamily="50" charset="-128"/>
              </a:defRPr>
            </a:lvl1p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1/25/2026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619993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nchor="ctr"/>
          <a:lstStyle>
            <a:lvl1pPr>
              <a:defRPr>
                <a:latin typeface="Meiryo UI" panose="020B0604030504040204" pitchFamily="50" charset="-128"/>
                <a:ea typeface="Meiryo UI" panose="020B0604030504040204" pitchFamily="50" charset="-128"/>
              </a:defRPr>
            </a:lvl1pPr>
          </a:lstStyle>
          <a:p>
            <a:fld id="{FE2419B3-1BC9-4CE0-BEBA-6A1C19E3FE79}" type="datetimeFigureOut">
              <a:rPr kumimoji="1" lang="ja-JP" altLang="en-US" smtClean="0"/>
              <a:pPr/>
              <a:t>2026/1/25</a:t>
            </a:fld>
            <a:endParaRPr kumimoji="1" lang="ja-JP" altLang="en-US"/>
          </a:p>
        </p:txBody>
      </p:sp>
      <p:sp>
        <p:nvSpPr>
          <p:cNvPr id="8" name="Footer Placeholder 7"/>
          <p:cNvSpPr>
            <a:spLocks noGrp="1"/>
          </p:cNvSpPr>
          <p:nvPr>
            <p:ph type="ftr" sz="quarter" idx="11"/>
          </p:nvPr>
        </p:nvSpPr>
        <p:spPr/>
        <p:txBody>
          <a:bodyPr anchor="ctr"/>
          <a:lstStyle>
            <a:lvl1pPr>
              <a:defRPr>
                <a:solidFill>
                  <a:srgbClr val="FFFFFF"/>
                </a:solidFill>
                <a:latin typeface="Meiryo UI" panose="020B0604030504040204" pitchFamily="50" charset="-128"/>
                <a:ea typeface="Meiryo UI" panose="020B0604030504040204" pitchFamily="50" charset="-128"/>
              </a:defRPr>
            </a:lvl1pPr>
          </a:lstStyle>
          <a:p>
            <a:endParaRPr kumimoji="1" lang="ja-JP" altLang="en-US"/>
          </a:p>
        </p:txBody>
      </p:sp>
      <p:sp>
        <p:nvSpPr>
          <p:cNvPr id="9" name="Slide Number Placeholder 8"/>
          <p:cNvSpPr>
            <a:spLocks noGrp="1"/>
          </p:cNvSpPr>
          <p:nvPr>
            <p:ph type="sldNum" sz="quarter" idx="12"/>
          </p:nvPr>
        </p:nvSpPr>
        <p:spPr/>
        <p:txBody>
          <a:bodyPr anchor="ctr"/>
          <a:lstStyle>
            <a:lvl1pPr>
              <a:defRPr>
                <a:latin typeface="Meiryo UI" panose="020B0604030504040204" pitchFamily="50" charset="-128"/>
                <a:ea typeface="Meiryo UI" panose="020B0604030504040204" pitchFamily="50" charset="-128"/>
              </a:defRPr>
            </a:lvl1pPr>
          </a:lstStyle>
          <a:p>
            <a:fld id="{9212D50F-B184-4EF6-A464-63E625113AB7}" type="slidenum">
              <a:rPr kumimoji="1" lang="ja-JP" altLang="en-US" smtClean="0"/>
              <a:pPr/>
              <a:t>‹#›</a:t>
            </a:fld>
            <a:endParaRPr kumimoji="1" lang="ja-JP" altLang="en-US"/>
          </a:p>
        </p:txBody>
      </p:sp>
    </p:spTree>
    <p:extLst>
      <p:ext uri="{BB962C8B-B14F-4D97-AF65-F5344CB8AC3E}">
        <p14:creationId xmlns:p14="http://schemas.microsoft.com/office/powerpoint/2010/main" val="2987059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latin typeface="Meiryo UI" panose="020B0604030504040204" pitchFamily="50" charset="-128"/>
                <a:ea typeface="Meiryo UI" panose="020B0604030504040204" pitchFamily="50" charset="-128"/>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3460237" y="731520"/>
            <a:ext cx="5009393" cy="5257800"/>
          </a:xfrm>
        </p:spPr>
        <p:txBody>
          <a:bodyPr/>
          <a:lstStyle>
            <a:lvl1pPr>
              <a:defRPr>
                <a:latin typeface="Meiryo UI" panose="020B0604030504040204" pitchFamily="50" charset="-128"/>
                <a:ea typeface="Meiryo UI" panose="020B0604030504040204" pitchFamily="50" charset="-128"/>
              </a:defRPr>
            </a:lvl1pPr>
            <a:lvl2pPr>
              <a:defRPr>
                <a:latin typeface="Meiryo UI" panose="020B0604030504040204" pitchFamily="50" charset="-128"/>
                <a:ea typeface="Meiryo UI" panose="020B0604030504040204" pitchFamily="50" charset="-128"/>
              </a:defRPr>
            </a:lvl2pPr>
            <a:lvl3pPr>
              <a:defRPr>
                <a:latin typeface="Meiryo UI" panose="020B0604030504040204" pitchFamily="50" charset="-128"/>
                <a:ea typeface="Meiryo UI" panose="020B0604030504040204" pitchFamily="50" charset="-128"/>
              </a:defRPr>
            </a:lvl3pPr>
            <a:lvl4pPr>
              <a:defRPr>
                <a:latin typeface="Meiryo UI" panose="020B0604030504040204" pitchFamily="50" charset="-128"/>
                <a:ea typeface="Meiryo UI" panose="020B0604030504040204" pitchFamily="50" charset="-128"/>
              </a:defRPr>
            </a:lvl4pPr>
            <a:lvl5pPr>
              <a:defRPr>
                <a:latin typeface="Meiryo UI" panose="020B0604030504040204" pitchFamily="50" charset="-128"/>
                <a:ea typeface="Meiryo UI" panose="020B0604030504040204" pitchFamily="50" charset="-128"/>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latin typeface="Meiryo UI" panose="020B0604030504040204" pitchFamily="50" charset="-128"/>
                <a:ea typeface="Meiryo UI" panose="020B0604030504040204" pitchFamily="50" charset="-128"/>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a:xfrm>
            <a:off x="349134" y="6459786"/>
            <a:ext cx="1963883" cy="365125"/>
          </a:xfrm>
        </p:spPr>
        <p:txBody>
          <a:bodyPr/>
          <a:lstStyle>
            <a:lvl1pPr algn="l">
              <a:defRPr>
                <a:latin typeface="Meiryo UI" panose="020B0604030504040204" pitchFamily="50" charset="-128"/>
                <a:ea typeface="Meiryo UI" panose="020B0604030504040204" pitchFamily="50" charset="-128"/>
              </a:defRPr>
            </a:lvl1pPr>
          </a:lstStyle>
          <a:p>
            <a:fld id="{B61BEF0D-F0BB-DE4B-95CE-6DB70DBA9567}" type="datetimeFigureOut">
              <a:rPr lang="en-US" smtClean="0"/>
              <a:pPr/>
              <a:t>1/25/2026</a:t>
            </a:fld>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latin typeface="Meiryo UI" panose="020B0604030504040204" pitchFamily="50" charset="-128"/>
                <a:ea typeface="Meiryo UI" panose="020B0604030504040204" pitchFamily="50" charset="-128"/>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latin typeface="Meiryo UI" panose="020B0604030504040204" pitchFamily="50" charset="-128"/>
                <a:ea typeface="Meiryo UI" panose="020B0604030504040204" pitchFamily="50" charset="-128"/>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67609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latin typeface="Meiryo UI" panose="020B0604030504040204" pitchFamily="50" charset="-128"/>
                <a:ea typeface="Meiryo UI" panose="020B0604030504040204" pitchFamily="50" charset="-128"/>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latin typeface="Meiryo UI" panose="020B0604030504040204" pitchFamily="50" charset="-128"/>
                <a:ea typeface="Meiryo UI" panose="020B0604030504040204" pitchFamily="50" charset="-128"/>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lvl1pPr>
              <a:defRPr>
                <a:latin typeface="Meiryo UI" panose="020B0604030504040204" pitchFamily="50" charset="-128"/>
                <a:ea typeface="Meiryo UI" panose="020B0604030504040204" pitchFamily="50" charset="-128"/>
              </a:defRPr>
            </a:lvl1pPr>
          </a:lstStyle>
          <a:p>
            <a:fld id="{B61BEF0D-F0BB-DE4B-95CE-6DB70DBA9567}" type="datetimeFigureOut">
              <a:rPr lang="en-US" smtClean="0"/>
              <a:pPr/>
              <a:t>1/25/2026</a:t>
            </a:fld>
            <a:endParaRPr lang="en-US" dirty="0"/>
          </a:p>
        </p:txBody>
      </p:sp>
      <p:sp>
        <p:nvSpPr>
          <p:cNvPr id="6" name="Footer Placeholder 5"/>
          <p:cNvSpPr>
            <a:spLocks noGrp="1"/>
          </p:cNvSpPr>
          <p:nvPr>
            <p:ph type="ftr" sz="quarter" idx="11"/>
          </p:nvPr>
        </p:nvSpPr>
        <p:spPr/>
        <p:txBody>
          <a:bodyPr/>
          <a:lstStyle>
            <a:lvl1pPr>
              <a:defRPr>
                <a:latin typeface="Meiryo UI" panose="020B0604030504040204" pitchFamily="50" charset="-128"/>
                <a:ea typeface="Meiryo UI" panose="020B0604030504040204" pitchFamily="50" charset="-128"/>
              </a:defRPr>
            </a:lvl1pPr>
          </a:lstStyle>
          <a:p>
            <a:endParaRPr lang="en-US" dirty="0"/>
          </a:p>
        </p:txBody>
      </p:sp>
      <p:sp>
        <p:nvSpPr>
          <p:cNvPr id="7" name="Slide Number Placeholder 6"/>
          <p:cNvSpPr>
            <a:spLocks noGrp="1"/>
          </p:cNvSpPr>
          <p:nvPr>
            <p:ph type="sldNum" sz="quarter" idx="12"/>
          </p:nvPr>
        </p:nvSpPr>
        <p:spPr/>
        <p:txBody>
          <a:bodyPr/>
          <a:lstStyle>
            <a:lvl1pPr>
              <a:defRPr>
                <a:latin typeface="Meiryo UI" panose="020B0604030504040204" pitchFamily="50" charset="-128"/>
                <a:ea typeface="Meiryo UI" panose="020B0604030504040204" pitchFamily="50" charset="-128"/>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942329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latin typeface="Meiryo UI" panose="020B0604030504040204" pitchFamily="50" charset="-128"/>
                <a:ea typeface="Meiryo UI" panose="020B0604030504040204" pitchFamily="50" charset="-128"/>
              </a:defRPr>
            </a:lvl1pPr>
          </a:lstStyle>
          <a:p>
            <a:fld id="{92682537-CC87-471A-904E-1334325AE877}" type="datetimeFigureOut">
              <a:rPr kumimoji="1" lang="ja-JP" altLang="en-US" smtClean="0"/>
              <a:pPr/>
              <a:t>2026/1/25</a:t>
            </a:fld>
            <a:endParaRPr kumimoji="1" lang="ja-JP" alt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latin typeface="Meiryo UI" panose="020B0604030504040204" pitchFamily="50" charset="-128"/>
                <a:ea typeface="Meiryo UI" panose="020B0604030504040204" pitchFamily="50" charset="-128"/>
              </a:defRPr>
            </a:lvl1pPr>
          </a:lstStyle>
          <a:p>
            <a:endParaRPr kumimoji="1" lang="ja-JP" alt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latin typeface="Meiryo UI" panose="020B0604030504040204" pitchFamily="50" charset="-128"/>
                <a:ea typeface="Meiryo UI" panose="020B0604030504040204" pitchFamily="50" charset="-128"/>
              </a:defRPr>
            </a:lvl1pPr>
          </a:lstStyle>
          <a:p>
            <a:fld id="{9212D50F-B184-4EF6-A464-63E625113AB7}" type="slidenum">
              <a:rPr kumimoji="1" lang="ja-JP" altLang="en-US" smtClean="0"/>
              <a:pPr/>
              <a:t>‹#›</a:t>
            </a:fld>
            <a:endParaRPr kumimoji="1" lang="ja-JP" altLang="en-US" sz="788"/>
          </a:p>
        </p:txBody>
      </p:sp>
    </p:spTree>
    <p:extLst>
      <p:ext uri="{BB962C8B-B14F-4D97-AF65-F5344CB8AC3E}">
        <p14:creationId xmlns:p14="http://schemas.microsoft.com/office/powerpoint/2010/main" val="3578079675"/>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Lst>
  <p:txStyles>
    <p:title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drive.google.com/file/d/1bX4eNYg3avRwarKT4EO-2DP9StSjZ3Ln/view?usp=sharing"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2.png"/><Relationship Id="rId2" Type="http://schemas.openxmlformats.org/officeDocument/2006/relationships/image" Target="../media/image72.jpe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9.png"/><Relationship Id="rId4" Type="http://schemas.openxmlformats.org/officeDocument/2006/relationships/image" Target="../media/image76.png"/></Relationships>
</file>

<file path=ppt/slides/_rels/slide101.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75.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6.png"/><Relationship Id="rId4" Type="http://schemas.openxmlformats.org/officeDocument/2006/relationships/image" Target="../media/image78.png"/></Relationships>
</file>

<file path=ppt/slides/_rels/slide10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2.png"/><Relationship Id="rId7" Type="http://schemas.openxmlformats.org/officeDocument/2006/relationships/image" Target="../media/image79.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8.png"/><Relationship Id="rId4" Type="http://schemas.openxmlformats.org/officeDocument/2006/relationships/image" Target="../media/image72.jpeg"/></Relationships>
</file>

<file path=ppt/slides/_rels/slide103.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75.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6.png"/><Relationship Id="rId4" Type="http://schemas.openxmlformats.org/officeDocument/2006/relationships/image" Target="../media/image78.png"/></Relationships>
</file>

<file path=ppt/slides/_rels/slide104.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75.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6.png"/><Relationship Id="rId4" Type="http://schemas.openxmlformats.org/officeDocument/2006/relationships/image" Target="../media/image78.png"/></Relationships>
</file>

<file path=ppt/slides/_rels/slide105.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2.png"/><Relationship Id="rId2" Type="http://schemas.openxmlformats.org/officeDocument/2006/relationships/image" Target="../media/image72.jpe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6.png"/><Relationship Id="rId4" Type="http://schemas.openxmlformats.org/officeDocument/2006/relationships/image" Target="../media/image75.png"/></Relationships>
</file>

<file path=ppt/slides/_rels/slide10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2.jpe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1.png"/></Relationships>
</file>

<file path=ppt/slides/_rels/slide10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80.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1.png"/></Relationships>
</file>

<file path=ppt/slides/_rels/slide10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72.jpe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0.png"/></Relationships>
</file>

<file path=ppt/slides/_rels/slide1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81.png"/><Relationship Id="rId4" Type="http://schemas.openxmlformats.org/officeDocument/2006/relationships/image" Target="../media/image80.png"/></Relationships>
</file>

<file path=ppt/slides/_rels/slide1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2.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82.png"/><Relationship Id="rId4" Type="http://schemas.openxmlformats.org/officeDocument/2006/relationships/image" Target="../media/image81.png"/></Relationships>
</file>

<file path=ppt/slides/_rels/slide11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72.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81.png"/><Relationship Id="rId4" Type="http://schemas.openxmlformats.org/officeDocument/2006/relationships/image" Target="../media/image80.png"/></Relationships>
</file>

<file path=ppt/slides/_rels/slide116.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2.png"/><Relationship Id="rId2" Type="http://schemas.openxmlformats.org/officeDocument/2006/relationships/image" Target="../media/image72.jpe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2.png"/><Relationship Id="rId4" Type="http://schemas.openxmlformats.org/officeDocument/2006/relationships/image" Target="../media/image3.png"/></Relationships>
</file>

<file path=ppt/slides/_rels/slide11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2.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76.png"/><Relationship Id="rId4" Type="http://schemas.openxmlformats.org/officeDocument/2006/relationships/image" Target="../media/image3.png"/></Relationships>
</file>

<file path=ppt/slides/_rels/slide118.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2.png"/><Relationship Id="rId2" Type="http://schemas.openxmlformats.org/officeDocument/2006/relationships/image" Target="../media/image72.jpe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5.png"/><Relationship Id="rId4" Type="http://schemas.openxmlformats.org/officeDocument/2006/relationships/image" Target="../media/image80.png"/></Relationships>
</file>

<file path=ppt/slides/_rels/slide11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80.png"/><Relationship Id="rId7" Type="http://schemas.openxmlformats.org/officeDocument/2006/relationships/image" Target="../media/image2.png"/><Relationship Id="rId2" Type="http://schemas.openxmlformats.org/officeDocument/2006/relationships/image" Target="../media/image72.jpe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5.png"/><Relationship Id="rId4" Type="http://schemas.openxmlformats.org/officeDocument/2006/relationships/image" Target="../media/image8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2.jpe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62.png"/></Relationships>
</file>

<file path=ppt/slides/_rels/slide12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4.emf"/><Relationship Id="rId5" Type="http://schemas.openxmlformats.org/officeDocument/2006/relationships/image" Target="../media/image62.png"/><Relationship Id="rId4" Type="http://schemas.openxmlformats.org/officeDocument/2006/relationships/image" Target="../media/image80.png"/></Relationships>
</file>

<file path=ppt/slides/_rels/slide12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72.jpeg"/><Relationship Id="rId7" Type="http://schemas.openxmlformats.org/officeDocument/2006/relationships/image" Target="../media/image81.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2.png"/><Relationship Id="rId10" Type="http://schemas.openxmlformats.org/officeDocument/2006/relationships/image" Target="../media/image2.png"/><Relationship Id="rId4" Type="http://schemas.openxmlformats.org/officeDocument/2006/relationships/image" Target="../media/image80.png"/><Relationship Id="rId9" Type="http://schemas.openxmlformats.org/officeDocument/2006/relationships/image" Target="../media/image54.emf"/></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65.png"/><Relationship Id="rId4" Type="http://schemas.openxmlformats.org/officeDocument/2006/relationships/image" Target="../media/image89.png"/></Relationships>
</file>

<file path=ppt/slides/_rels/slide1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92.png"/></Relationships>
</file>

<file path=ppt/slides/_rels/slide13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80.png"/><Relationship Id="rId7" Type="http://schemas.openxmlformats.org/officeDocument/2006/relationships/image" Target="../media/image89.png"/><Relationship Id="rId2" Type="http://schemas.openxmlformats.org/officeDocument/2006/relationships/image" Target="../media/image72.jpeg"/><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54.emf"/><Relationship Id="rId4" Type="http://schemas.openxmlformats.org/officeDocument/2006/relationships/image" Target="../media/image62.png"/></Relationships>
</file>

<file path=ppt/slides/_rels/slide13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80.png"/><Relationship Id="rId7" Type="http://schemas.openxmlformats.org/officeDocument/2006/relationships/image" Target="../media/image93.png"/><Relationship Id="rId2" Type="http://schemas.openxmlformats.org/officeDocument/2006/relationships/image" Target="../media/image72.jpeg"/><Relationship Id="rId1" Type="http://schemas.openxmlformats.org/officeDocument/2006/relationships/slideLayout" Target="../slideLayouts/slideLayout2.xml"/><Relationship Id="rId6" Type="http://schemas.openxmlformats.org/officeDocument/2006/relationships/image" Target="../media/image54.emf"/><Relationship Id="rId5" Type="http://schemas.openxmlformats.org/officeDocument/2006/relationships/image" Target="../media/image62.png"/><Relationship Id="rId4" Type="http://schemas.openxmlformats.org/officeDocument/2006/relationships/image" Target="../media/image89.png"/></Relationships>
</file>

<file path=ppt/slides/_rels/slide13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95.emf"/></Relationships>
</file>

<file path=ppt/slides/_rels/slide1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hyperlink" Target="https://pxhere.com/en/photo/965445" TargetMode="External"/><Relationship Id="rId5" Type="http://schemas.openxmlformats.org/officeDocument/2006/relationships/image" Target="../media/image28.jpg"/><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s://shop.capruggers.com/shopdetail/000000006012/" TargetMode="External"/><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34.jpg"/><Relationship Id="rId5" Type="http://schemas.openxmlformats.org/officeDocument/2006/relationships/hyperlink" Target="https://www.flickr.com/photos/68163589@N07/6201844762" TargetMode="External"/><Relationship Id="rId4" Type="http://schemas.openxmlformats.org/officeDocument/2006/relationships/image" Target="../media/image33.jp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9.jp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g"/></Relationships>
</file>

<file path=ppt/slides/_rels/slide5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42.jpg"/><Relationship Id="rId4" Type="http://schemas.openxmlformats.org/officeDocument/2006/relationships/image" Target="../media/image41.jpg"/></Relationships>
</file>

<file path=ppt/slides/_rels/slide5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45.jpg"/><Relationship Id="rId4" Type="http://schemas.openxmlformats.org/officeDocument/2006/relationships/image" Target="../media/image44.jpg"/></Relationships>
</file>

<file path=ppt/slides/_rels/slide5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2.jpg"/><Relationship Id="rId4" Type="http://schemas.openxmlformats.org/officeDocument/2006/relationships/image" Target="../media/image51.jpg"/></Relationships>
</file>

<file path=ppt/slides/_rels/slide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4.emf"/></Relationships>
</file>

<file path=ppt/slides/_rels/slide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8" Type="http://schemas.openxmlformats.org/officeDocument/2006/relationships/image" Target="../media/image57.png"/><Relationship Id="rId3" Type="http://schemas.microsoft.com/office/2007/relationships/media" Target="../media/media2.mp4"/><Relationship Id="rId7" Type="http://schemas.openxmlformats.org/officeDocument/2006/relationships/image" Target="../media/image5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slideLayout" Target="../slideLayouts/slideLayout6.xml"/><Relationship Id="rId4" Type="http://schemas.openxmlformats.org/officeDocument/2006/relationships/video" Target="../media/media2.mp4"/></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60.jpg"/></Relationships>
</file>

<file path=ppt/slides/_rels/slide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2.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70.png"/><Relationship Id="rId4" Type="http://schemas.openxmlformats.org/officeDocument/2006/relationships/image" Target="../media/image69.png"/></Relationships>
</file>

<file path=ppt/slides/_rels/slide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8.png"/><Relationship Id="rId7" Type="http://schemas.openxmlformats.org/officeDocument/2006/relationships/image" Target="../media/image71.jpe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70.png"/><Relationship Id="rId4" Type="http://schemas.openxmlformats.org/officeDocument/2006/relationships/image" Target="../media/image69.png"/></Relationships>
</file>

<file path=ppt/slides/_rels/slide8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7.png"/><Relationship Id="rId7" Type="http://schemas.openxmlformats.org/officeDocument/2006/relationships/image" Target="../media/image63.png"/><Relationship Id="rId2" Type="http://schemas.openxmlformats.org/officeDocument/2006/relationships/image" Target="../media/image72.jpe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8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4.png"/><Relationship Id="rId7" Type="http://schemas.openxmlformats.org/officeDocument/2006/relationships/image" Target="../media/image70.png"/><Relationship Id="rId2" Type="http://schemas.openxmlformats.org/officeDocument/2006/relationships/image" Target="../media/image72.jpe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image" Target="../media/image2.png"/></Relationships>
</file>

<file path=ppt/slides/_rels/slide8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4.png"/><Relationship Id="rId7" Type="http://schemas.openxmlformats.org/officeDocument/2006/relationships/image" Target="../media/image70.png"/><Relationship Id="rId2" Type="http://schemas.openxmlformats.org/officeDocument/2006/relationships/image" Target="../media/image72.jpe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image" Target="../media/image2.png"/></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2.png"/><Relationship Id="rId2" Type="http://schemas.openxmlformats.org/officeDocument/2006/relationships/image" Target="../media/image72.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75.png"/><Relationship Id="rId4" Type="http://schemas.openxmlformats.org/officeDocument/2006/relationships/image" Target="../media/image74.png"/></Relationships>
</file>

<file path=ppt/slides/_rels/slide9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75.png"/></Relationships>
</file>

<file path=ppt/slides/_rels/slide92.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2.png"/><Relationship Id="rId2" Type="http://schemas.openxmlformats.org/officeDocument/2006/relationships/image" Target="../media/image72.jpe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3.png"/><Relationship Id="rId4" Type="http://schemas.openxmlformats.org/officeDocument/2006/relationships/image" Target="../media/image4.png"/></Relationships>
</file>

<file path=ppt/slides/_rels/slide9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2.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77.png"/><Relationship Id="rId4" Type="http://schemas.openxmlformats.org/officeDocument/2006/relationships/image" Target="../media/image75.png"/></Relationships>
</file>

<file path=ppt/slides/_rels/slide9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2.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77.png"/><Relationship Id="rId4" Type="http://schemas.openxmlformats.org/officeDocument/2006/relationships/image" Target="../media/image75.png"/></Relationships>
</file>

<file path=ppt/slides/_rels/slide9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2.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77.png"/><Relationship Id="rId4" Type="http://schemas.openxmlformats.org/officeDocument/2006/relationships/image" Target="../media/image75.png"/></Relationships>
</file>

<file path=ppt/slides/_rels/slide9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2.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7.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2.png"/><Relationship Id="rId2" Type="http://schemas.openxmlformats.org/officeDocument/2006/relationships/image" Target="../media/image72.jpe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9.png"/><Relationship Id="rId4" Type="http://schemas.openxmlformats.org/officeDocument/2006/relationships/image" Target="../media/image78.png"/></Relationships>
</file>

<file path=ppt/slides/_rels/slide98.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2.png"/><Relationship Id="rId2" Type="http://schemas.openxmlformats.org/officeDocument/2006/relationships/image" Target="../media/image72.jpe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9.png"/><Relationship Id="rId4" Type="http://schemas.openxmlformats.org/officeDocument/2006/relationships/image" Target="../media/image76.png"/></Relationships>
</file>

<file path=ppt/slides/_rels/slide99.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2.png"/><Relationship Id="rId2" Type="http://schemas.openxmlformats.org/officeDocument/2006/relationships/image" Target="../media/image72.jpe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9.png"/><Relationship Id="rId4" Type="http://schemas.openxmlformats.org/officeDocument/2006/relationships/image" Target="../media/image7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7">
            <a:extLst>
              <a:ext uri="{FF2B5EF4-FFF2-40B4-BE49-F238E27FC236}">
                <a16:creationId xmlns:a16="http://schemas.microsoft.com/office/drawing/2014/main" id="{B7125368-4457-4D3D-80DA-CF653341F13D}"/>
              </a:ext>
            </a:extLst>
          </p:cNvPr>
          <p:cNvSpPr>
            <a:spLocks noGrp="1"/>
          </p:cNvSpPr>
          <p:nvPr>
            <p:ph type="ctrTitle"/>
          </p:nvPr>
        </p:nvSpPr>
        <p:spPr>
          <a:xfrm>
            <a:off x="0" y="2193535"/>
            <a:ext cx="9144000" cy="947176"/>
          </a:xfrm>
        </p:spPr>
        <p:txBody>
          <a:bodyPr anchor="ctr">
            <a:normAutofit/>
          </a:bodyPr>
          <a:lstStyle/>
          <a:p>
            <a:pPr algn="ctr"/>
            <a:r>
              <a:rPr lang="ja-JP" altLang="en-US" sz="6600" dirty="0">
                <a:latin typeface="Meiryo UI" panose="020B0604030504040204" pitchFamily="50" charset="-128"/>
                <a:ea typeface="Meiryo UI" panose="020B0604030504040204" pitchFamily="50" charset="-128"/>
              </a:rPr>
              <a:t>武惑クラブ年次総会</a:t>
            </a:r>
          </a:p>
        </p:txBody>
      </p:sp>
      <p:sp>
        <p:nvSpPr>
          <p:cNvPr id="9" name="字幕 8">
            <a:extLst>
              <a:ext uri="{FF2B5EF4-FFF2-40B4-BE49-F238E27FC236}">
                <a16:creationId xmlns:a16="http://schemas.microsoft.com/office/drawing/2014/main" id="{FFDE5B3A-BA38-4BBC-BE2A-3EB636142B02}"/>
              </a:ext>
            </a:extLst>
          </p:cNvPr>
          <p:cNvSpPr>
            <a:spLocks noGrp="1"/>
          </p:cNvSpPr>
          <p:nvPr>
            <p:ph type="subTitle" idx="1"/>
          </p:nvPr>
        </p:nvSpPr>
        <p:spPr>
          <a:xfrm>
            <a:off x="3770414" y="4664465"/>
            <a:ext cx="5111752" cy="947176"/>
          </a:xfrm>
        </p:spPr>
        <p:txBody>
          <a:bodyPr>
            <a:noAutofit/>
          </a:bodyPr>
          <a:lstStyle/>
          <a:p>
            <a:pPr algn="r"/>
            <a:r>
              <a:rPr lang="en-US" altLang="ja-JP" dirty="0">
                <a:solidFill>
                  <a:schemeClr val="tx1"/>
                </a:solidFill>
                <a:latin typeface="Meiryo UI" panose="020B0604030504040204" pitchFamily="50" charset="-128"/>
                <a:ea typeface="Meiryo UI" panose="020B0604030504040204" pitchFamily="50" charset="-128"/>
              </a:rPr>
              <a:t>2026</a:t>
            </a:r>
            <a:r>
              <a:rPr lang="ja-JP" altLang="en-US" dirty="0">
                <a:solidFill>
                  <a:schemeClr val="tx1"/>
                </a:solidFill>
                <a:latin typeface="Meiryo UI" panose="020B0604030504040204" pitchFamily="50" charset="-128"/>
                <a:ea typeface="Meiryo UI" panose="020B0604030504040204" pitchFamily="50" charset="-128"/>
              </a:rPr>
              <a:t>年</a:t>
            </a:r>
            <a:r>
              <a:rPr lang="en-US" altLang="ja-JP" dirty="0">
                <a:solidFill>
                  <a:schemeClr val="tx1"/>
                </a:solidFill>
                <a:latin typeface="Meiryo UI" panose="020B0604030504040204" pitchFamily="50" charset="-128"/>
                <a:ea typeface="Meiryo UI" panose="020B0604030504040204" pitchFamily="50" charset="-128"/>
              </a:rPr>
              <a:t>1</a:t>
            </a:r>
            <a:r>
              <a:rPr lang="ja-JP" altLang="en-US" dirty="0">
                <a:solidFill>
                  <a:schemeClr val="tx1"/>
                </a:solidFill>
                <a:latin typeface="Meiryo UI" panose="020B0604030504040204" pitchFamily="50" charset="-128"/>
                <a:ea typeface="Meiryo UI" panose="020B0604030504040204" pitchFamily="50" charset="-128"/>
              </a:rPr>
              <a:t>月</a:t>
            </a:r>
            <a:r>
              <a:rPr lang="en-US" altLang="ja-JP" dirty="0">
                <a:solidFill>
                  <a:schemeClr val="tx1"/>
                </a:solidFill>
                <a:latin typeface="Meiryo UI" panose="020B0604030504040204" pitchFamily="50" charset="-128"/>
                <a:ea typeface="Meiryo UI" panose="020B0604030504040204" pitchFamily="50" charset="-128"/>
              </a:rPr>
              <a:t>25</a:t>
            </a:r>
            <a:r>
              <a:rPr lang="ja-JP" altLang="en-US" dirty="0">
                <a:solidFill>
                  <a:schemeClr val="tx1"/>
                </a:solidFill>
                <a:latin typeface="Meiryo UI" panose="020B0604030504040204" pitchFamily="50" charset="-128"/>
                <a:ea typeface="Meiryo UI" panose="020B0604030504040204" pitchFamily="50" charset="-128"/>
              </a:rPr>
              <a:t>日（日）</a:t>
            </a:r>
            <a:endParaRPr lang="en-US" altLang="ja-JP" dirty="0">
              <a:solidFill>
                <a:schemeClr val="tx1"/>
              </a:solidFill>
              <a:latin typeface="Meiryo UI" panose="020B0604030504040204" pitchFamily="50" charset="-128"/>
              <a:ea typeface="Meiryo UI" panose="020B0604030504040204" pitchFamily="50" charset="-128"/>
            </a:endParaRPr>
          </a:p>
          <a:p>
            <a:pPr algn="r"/>
            <a:r>
              <a:rPr lang="ja-JP" altLang="en-US" dirty="0">
                <a:solidFill>
                  <a:schemeClr val="tx1"/>
                </a:solidFill>
                <a:latin typeface="Meiryo UI" panose="020B0604030504040204" pitchFamily="50" charset="-128"/>
                <a:ea typeface="Meiryo UI" panose="020B0604030504040204" pitchFamily="50" charset="-128"/>
              </a:rPr>
              <a:t>東天紅　大宮店</a:t>
            </a:r>
          </a:p>
        </p:txBody>
      </p:sp>
      <p:pic>
        <p:nvPicPr>
          <p:cNvPr id="2" name="図 1">
            <a:hlinkClick r:id="rId3"/>
            <a:extLst>
              <a:ext uri="{FF2B5EF4-FFF2-40B4-BE49-F238E27FC236}">
                <a16:creationId xmlns:a16="http://schemas.microsoft.com/office/drawing/2014/main" id="{8922BEFE-DE33-0B39-C127-E69D2AFB60FC}"/>
              </a:ext>
            </a:extLst>
          </p:cNvPr>
          <p:cNvPicPr>
            <a:picLocks noChangeAspect="1"/>
          </p:cNvPicPr>
          <p:nvPr/>
        </p:nvPicPr>
        <p:blipFill>
          <a:blip r:embed="rId4"/>
          <a:stretch>
            <a:fillRect/>
          </a:stretch>
        </p:blipFill>
        <p:spPr>
          <a:xfrm>
            <a:off x="8353175" y="5641549"/>
            <a:ext cx="791937" cy="605404"/>
          </a:xfrm>
          <a:prstGeom prst="rect">
            <a:avLst/>
          </a:prstGeom>
        </p:spPr>
      </p:pic>
    </p:spTree>
    <p:extLst>
      <p:ext uri="{BB962C8B-B14F-4D97-AF65-F5344CB8AC3E}">
        <p14:creationId xmlns:p14="http://schemas.microsoft.com/office/powerpoint/2010/main" val="25222178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21974-45F2-A98D-2FDC-1A4D7D3F7E96}"/>
            </a:ext>
          </a:extLst>
        </p:cNvPr>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62C021C4-2D88-7DAC-E3B2-7ED64A71FE47}"/>
              </a:ext>
            </a:extLst>
          </p:cNvPr>
          <p:cNvSpPr txBox="1"/>
          <p:nvPr/>
        </p:nvSpPr>
        <p:spPr>
          <a:xfrm>
            <a:off x="116059" y="982475"/>
            <a:ext cx="8904849" cy="1754326"/>
          </a:xfrm>
          <a:prstGeom prst="rect">
            <a:avLst/>
          </a:prstGeom>
          <a:noFill/>
        </p:spPr>
        <p:txBody>
          <a:bodyPr wrap="square" rtlCol="0">
            <a:spAutoFit/>
          </a:bodyPr>
          <a:lstStyle/>
          <a:p>
            <a:r>
              <a:rPr lang="en-US" altLang="ja-JP" sz="6000" dirty="0">
                <a:solidFill>
                  <a:srgbClr val="FF0000"/>
                </a:solidFill>
              </a:rPr>
              <a:t>2026</a:t>
            </a:r>
            <a:r>
              <a:rPr lang="ja-JP" altLang="en-US" sz="6000" dirty="0">
                <a:solidFill>
                  <a:srgbClr val="FF0000"/>
                </a:solidFill>
              </a:rPr>
              <a:t>年　赤パン</a:t>
            </a:r>
            <a:r>
              <a:rPr kumimoji="1" lang="ja-JP" altLang="en-US" sz="6000" dirty="0">
                <a:solidFill>
                  <a:srgbClr val="FF0000"/>
                </a:solidFill>
              </a:rPr>
              <a:t>の課題</a:t>
            </a:r>
            <a:endParaRPr lang="en-US" altLang="ja-JP" sz="6000" dirty="0">
              <a:solidFill>
                <a:srgbClr val="FF0000"/>
              </a:solidFill>
            </a:endParaRPr>
          </a:p>
          <a:p>
            <a:endParaRPr lang="en-US" altLang="ja-JP" sz="4800" b="1" dirty="0">
              <a:solidFill>
                <a:srgbClr val="FF0000"/>
              </a:solidFill>
            </a:endParaRPr>
          </a:p>
        </p:txBody>
      </p:sp>
      <p:pic>
        <p:nvPicPr>
          <p:cNvPr id="2" name="図 1">
            <a:extLst>
              <a:ext uri="{FF2B5EF4-FFF2-40B4-BE49-F238E27FC236}">
                <a16:creationId xmlns:a16="http://schemas.microsoft.com/office/drawing/2014/main" id="{EB7418C0-6E39-21E5-E7E3-0F90F4B0457A}"/>
              </a:ext>
            </a:extLst>
          </p:cNvPr>
          <p:cNvPicPr>
            <a:picLocks noChangeAspect="1"/>
          </p:cNvPicPr>
          <p:nvPr/>
        </p:nvPicPr>
        <p:blipFill>
          <a:blip r:embed="rId2"/>
          <a:stretch>
            <a:fillRect/>
          </a:stretch>
        </p:blipFill>
        <p:spPr>
          <a:xfrm>
            <a:off x="8353175" y="5641549"/>
            <a:ext cx="791937" cy="605404"/>
          </a:xfrm>
          <a:prstGeom prst="rect">
            <a:avLst/>
          </a:prstGeom>
        </p:spPr>
      </p:pic>
    </p:spTree>
    <p:extLst>
      <p:ext uri="{BB962C8B-B14F-4D97-AF65-F5344CB8AC3E}">
        <p14:creationId xmlns:p14="http://schemas.microsoft.com/office/powerpoint/2010/main" val="21349054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B9B7ED-A5C2-43AE-1E82-6D6303C5C706}"/>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F10077C2-1592-041C-E0CC-C90B487D3F8F}"/>
              </a:ext>
            </a:extLst>
          </p:cNvPr>
          <p:cNvSpPr txBox="1"/>
          <p:nvPr/>
        </p:nvSpPr>
        <p:spPr>
          <a:xfrm>
            <a:off x="92869" y="5064213"/>
            <a:ext cx="1933247" cy="715581"/>
          </a:xfrm>
          <a:prstGeom prst="rect">
            <a:avLst/>
          </a:prstGeom>
          <a:noFill/>
        </p:spPr>
        <p:txBody>
          <a:bodyPr wrap="square" rtlCol="0">
            <a:spAutoFit/>
          </a:bodyPr>
          <a:lstStyle/>
          <a:p>
            <a:r>
              <a:rPr kumimoji="1" lang="en-US" altLang="ja-JP" sz="4050" dirty="0"/>
              <a:t>1962</a:t>
            </a:r>
            <a:r>
              <a:rPr kumimoji="1" lang="ja-JP" altLang="en-US" sz="4050" dirty="0"/>
              <a:t>年</a:t>
            </a:r>
          </a:p>
        </p:txBody>
      </p:sp>
      <p:pic>
        <p:nvPicPr>
          <p:cNvPr id="34" name="図 33" descr="草, 屋外, 男, 人 が含まれている画像&#10;&#10;AI 生成コンテンツは誤りを含む可能性があります。">
            <a:extLst>
              <a:ext uri="{FF2B5EF4-FFF2-40B4-BE49-F238E27FC236}">
                <a16:creationId xmlns:a16="http://schemas.microsoft.com/office/drawing/2014/main" id="{9F49666A-A20C-C407-3C6D-102ECC480FC7}"/>
              </a:ext>
            </a:extLst>
          </p:cNvPr>
          <p:cNvPicPr>
            <a:picLocks noChangeAspect="1"/>
          </p:cNvPicPr>
          <p:nvPr/>
        </p:nvPicPr>
        <p:blipFill>
          <a:blip r:embed="rId2">
            <a:extLst>
              <a:ext uri="{28A0092B-C50C-407E-A947-70E740481C1C}">
                <a14:useLocalDpi xmlns:a14="http://schemas.microsoft.com/office/drawing/2010/main" val="0"/>
              </a:ext>
            </a:extLst>
          </a:blip>
          <a:srcRect l="44792" t="11667" r="30104" b="50000"/>
          <a:stretch>
            <a:fillRect/>
          </a:stretch>
        </p:blipFill>
        <p:spPr>
          <a:xfrm>
            <a:off x="2026115" y="4785383"/>
            <a:ext cx="995691" cy="1140293"/>
          </a:xfrm>
          <a:prstGeom prst="rect">
            <a:avLst/>
          </a:prstGeom>
        </p:spPr>
      </p:pic>
      <p:cxnSp>
        <p:nvCxnSpPr>
          <p:cNvPr id="5" name="直線コネクタ 4">
            <a:extLst>
              <a:ext uri="{FF2B5EF4-FFF2-40B4-BE49-F238E27FC236}">
                <a16:creationId xmlns:a16="http://schemas.microsoft.com/office/drawing/2014/main" id="{534D4501-2793-F93D-CFD8-523517BD0BFE}"/>
              </a:ext>
            </a:extLst>
          </p:cNvPr>
          <p:cNvCxnSpPr>
            <a:cxnSpLocks/>
          </p:cNvCxnSpPr>
          <p:nvPr/>
        </p:nvCxnSpPr>
        <p:spPr>
          <a:xfrm>
            <a:off x="92869" y="4752647"/>
            <a:ext cx="8958263"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pic>
        <p:nvPicPr>
          <p:cNvPr id="10" name="図 9" descr="グラフィカル ユーザー インターフェイス, アプリケーション&#10;&#10;AI 生成コンテンツは誤りを含む可能性があります。">
            <a:extLst>
              <a:ext uri="{FF2B5EF4-FFF2-40B4-BE49-F238E27FC236}">
                <a16:creationId xmlns:a16="http://schemas.microsoft.com/office/drawing/2014/main" id="{56C12947-8FBF-0AA6-1588-00C9B4BFBC86}"/>
              </a:ext>
            </a:extLst>
          </p:cNvPr>
          <p:cNvPicPr>
            <a:picLocks noChangeAspect="1"/>
          </p:cNvPicPr>
          <p:nvPr/>
        </p:nvPicPr>
        <p:blipFill>
          <a:blip r:embed="rId3"/>
          <a:srcRect l="20391" t="11528" r="65000" b="61284"/>
          <a:stretch>
            <a:fillRect/>
          </a:stretch>
        </p:blipFill>
        <p:spPr>
          <a:xfrm>
            <a:off x="6400817" y="3024287"/>
            <a:ext cx="2581737" cy="2702589"/>
          </a:xfrm>
          <a:prstGeom prst="rect">
            <a:avLst/>
          </a:prstGeom>
        </p:spPr>
      </p:pic>
      <p:sp>
        <p:nvSpPr>
          <p:cNvPr id="11" name="テキスト ボックス 10">
            <a:extLst>
              <a:ext uri="{FF2B5EF4-FFF2-40B4-BE49-F238E27FC236}">
                <a16:creationId xmlns:a16="http://schemas.microsoft.com/office/drawing/2014/main" id="{A6AA5CB6-AB48-CB5A-AED4-D0EBB63153AC}"/>
              </a:ext>
            </a:extLst>
          </p:cNvPr>
          <p:cNvSpPr txBox="1"/>
          <p:nvPr/>
        </p:nvSpPr>
        <p:spPr>
          <a:xfrm>
            <a:off x="6646105" y="5325903"/>
            <a:ext cx="2226944" cy="600164"/>
          </a:xfrm>
          <a:prstGeom prst="rect">
            <a:avLst/>
          </a:prstGeom>
          <a:solidFill>
            <a:schemeClr val="bg1"/>
          </a:solidFill>
          <a:ln w="38100">
            <a:solidFill>
              <a:srgbClr val="FF0000"/>
            </a:solidFill>
          </a:ln>
        </p:spPr>
        <p:txBody>
          <a:bodyPr wrap="square" rtlCol="0">
            <a:spAutoFit/>
          </a:bodyPr>
          <a:lstStyle/>
          <a:p>
            <a:r>
              <a:rPr kumimoji="1" lang="en-US" altLang="ja-JP" sz="3300" b="1" dirty="0">
                <a:solidFill>
                  <a:srgbClr val="FF0000"/>
                </a:solidFill>
                <a:latin typeface="BIZ UDPゴシック" panose="020B0400000000000000" pitchFamily="50" charset="-128"/>
                <a:ea typeface="BIZ UDPゴシック" panose="020B0400000000000000" pitchFamily="50" charset="-128"/>
              </a:rPr>
              <a:t>T</a:t>
            </a:r>
            <a:r>
              <a:rPr kumimoji="1" lang="ja-JP" altLang="en-US" sz="3300" b="1" dirty="0">
                <a:solidFill>
                  <a:srgbClr val="FF0000"/>
                </a:solidFill>
                <a:latin typeface="BIZ UDPゴシック" panose="020B0400000000000000" pitchFamily="50" charset="-128"/>
                <a:ea typeface="BIZ UDPゴシック" panose="020B0400000000000000" pitchFamily="50" charset="-128"/>
              </a:rPr>
              <a:t>中（忠）氏　</a:t>
            </a:r>
            <a:endParaRPr lang="en-US" altLang="ja-JP" sz="3300" b="1" dirty="0">
              <a:solidFill>
                <a:srgbClr val="FF0000"/>
              </a:solidFill>
              <a:latin typeface="BIZ UDPゴシック" panose="020B0400000000000000" pitchFamily="50" charset="-128"/>
              <a:ea typeface="BIZ UDPゴシック" panose="020B0400000000000000" pitchFamily="50" charset="-128"/>
            </a:endParaRPr>
          </a:p>
        </p:txBody>
      </p:sp>
      <p:sp>
        <p:nvSpPr>
          <p:cNvPr id="12" name="正方形/長方形 11">
            <a:extLst>
              <a:ext uri="{FF2B5EF4-FFF2-40B4-BE49-F238E27FC236}">
                <a16:creationId xmlns:a16="http://schemas.microsoft.com/office/drawing/2014/main" id="{0129442E-9961-76BB-D8EB-B98FF89091B4}"/>
              </a:ext>
            </a:extLst>
          </p:cNvPr>
          <p:cNvSpPr/>
          <p:nvPr/>
        </p:nvSpPr>
        <p:spPr>
          <a:xfrm>
            <a:off x="6815262" y="4053868"/>
            <a:ext cx="1661989" cy="206984"/>
          </a:xfrm>
          <a:prstGeom prst="rect">
            <a:avLst/>
          </a:prstGeom>
          <a:solidFill>
            <a:srgbClr val="000000">
              <a:alpha val="69804"/>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dirty="0"/>
          </a:p>
        </p:txBody>
      </p:sp>
      <p:sp>
        <p:nvSpPr>
          <p:cNvPr id="7" name="吹き出し: 角を丸めた四角形 6">
            <a:extLst>
              <a:ext uri="{FF2B5EF4-FFF2-40B4-BE49-F238E27FC236}">
                <a16:creationId xmlns:a16="http://schemas.microsoft.com/office/drawing/2014/main" id="{1CA63B8D-D213-1044-8EC6-5A9DDA62873C}"/>
              </a:ext>
            </a:extLst>
          </p:cNvPr>
          <p:cNvSpPr/>
          <p:nvPr/>
        </p:nvSpPr>
        <p:spPr>
          <a:xfrm>
            <a:off x="161447" y="2285116"/>
            <a:ext cx="6129865" cy="2092882"/>
          </a:xfrm>
          <a:prstGeom prst="wedgeRoundRectCallout">
            <a:avLst>
              <a:gd name="adj1" fmla="val 64102"/>
              <a:gd name="adj2" fmla="val 71271"/>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pic>
        <p:nvPicPr>
          <p:cNvPr id="2" name="図 1">
            <a:extLst>
              <a:ext uri="{FF2B5EF4-FFF2-40B4-BE49-F238E27FC236}">
                <a16:creationId xmlns:a16="http://schemas.microsoft.com/office/drawing/2014/main" id="{0F641628-9F90-558E-A0A5-60915705D309}"/>
              </a:ext>
            </a:extLst>
          </p:cNvPr>
          <p:cNvPicPr>
            <a:picLocks noChangeAspect="1"/>
          </p:cNvPicPr>
          <p:nvPr/>
        </p:nvPicPr>
        <p:blipFill>
          <a:blip r:embed="rId4"/>
          <a:srcRect l="30152" t="19931" r="48778" b="38216"/>
          <a:stretch>
            <a:fillRect/>
          </a:stretch>
        </p:blipFill>
        <p:spPr>
          <a:xfrm>
            <a:off x="7627336" y="900933"/>
            <a:ext cx="970565" cy="1084455"/>
          </a:xfrm>
          <a:prstGeom prst="rect">
            <a:avLst/>
          </a:prstGeom>
        </p:spPr>
      </p:pic>
      <p:pic>
        <p:nvPicPr>
          <p:cNvPr id="6" name="図 5">
            <a:extLst>
              <a:ext uri="{FF2B5EF4-FFF2-40B4-BE49-F238E27FC236}">
                <a16:creationId xmlns:a16="http://schemas.microsoft.com/office/drawing/2014/main" id="{0C507724-AB5D-6144-7750-BED1403B1ABC}"/>
              </a:ext>
            </a:extLst>
          </p:cNvPr>
          <p:cNvPicPr>
            <a:picLocks noChangeAspect="1"/>
          </p:cNvPicPr>
          <p:nvPr/>
        </p:nvPicPr>
        <p:blipFill>
          <a:blip r:embed="rId5"/>
          <a:stretch>
            <a:fillRect/>
          </a:stretch>
        </p:blipFill>
        <p:spPr>
          <a:xfrm>
            <a:off x="5583382" y="938164"/>
            <a:ext cx="1970738" cy="1084457"/>
          </a:xfrm>
          <a:prstGeom prst="rect">
            <a:avLst/>
          </a:prstGeom>
        </p:spPr>
      </p:pic>
      <p:pic>
        <p:nvPicPr>
          <p:cNvPr id="8" name="図 7">
            <a:extLst>
              <a:ext uri="{FF2B5EF4-FFF2-40B4-BE49-F238E27FC236}">
                <a16:creationId xmlns:a16="http://schemas.microsoft.com/office/drawing/2014/main" id="{5EAC1834-E0AC-3DC5-9DA4-CD0B496C7EA3}"/>
              </a:ext>
            </a:extLst>
          </p:cNvPr>
          <p:cNvPicPr>
            <a:picLocks noChangeAspect="1"/>
          </p:cNvPicPr>
          <p:nvPr/>
        </p:nvPicPr>
        <p:blipFill>
          <a:blip r:embed="rId6"/>
          <a:stretch>
            <a:fillRect/>
          </a:stretch>
        </p:blipFill>
        <p:spPr>
          <a:xfrm>
            <a:off x="262342" y="930129"/>
            <a:ext cx="5227008" cy="863446"/>
          </a:xfrm>
          <a:prstGeom prst="rect">
            <a:avLst/>
          </a:prstGeom>
        </p:spPr>
      </p:pic>
      <p:sp>
        <p:nvSpPr>
          <p:cNvPr id="4" name="テキスト ボックス 3">
            <a:extLst>
              <a:ext uri="{FF2B5EF4-FFF2-40B4-BE49-F238E27FC236}">
                <a16:creationId xmlns:a16="http://schemas.microsoft.com/office/drawing/2014/main" id="{DF4C37F5-35D9-D0EF-ABDB-E67A85D3EAE9}"/>
              </a:ext>
            </a:extLst>
          </p:cNvPr>
          <p:cNvSpPr txBox="1"/>
          <p:nvPr/>
        </p:nvSpPr>
        <p:spPr>
          <a:xfrm>
            <a:off x="58291" y="2362060"/>
            <a:ext cx="6348875" cy="1869743"/>
          </a:xfrm>
          <a:prstGeom prst="rect">
            <a:avLst/>
          </a:prstGeom>
          <a:noFill/>
          <a:ln w="57150">
            <a:noFill/>
          </a:ln>
        </p:spPr>
        <p:txBody>
          <a:bodyPr wrap="square" rtlCol="0">
            <a:spAutoFit/>
          </a:bodyPr>
          <a:lstStyle/>
          <a:p>
            <a:r>
              <a:rPr kumimoji="1" lang="ja-JP" altLang="en-US" sz="3300" b="1" dirty="0"/>
              <a:t>（宴会の終わりに）</a:t>
            </a:r>
            <a:endParaRPr kumimoji="1" lang="en-US" altLang="ja-JP" sz="3300" b="1" dirty="0"/>
          </a:p>
          <a:p>
            <a:r>
              <a:rPr kumimoji="1" lang="ja-JP" altLang="en-US" sz="3300" b="1" dirty="0"/>
              <a:t>この辺で</a:t>
            </a:r>
            <a:r>
              <a:rPr kumimoji="1" lang="ja-JP" altLang="en-US" sz="4950" b="1" dirty="0">
                <a:solidFill>
                  <a:srgbClr val="FF0000"/>
                </a:solidFill>
              </a:rPr>
              <a:t>ナカジメミユキ</a:t>
            </a:r>
            <a:r>
              <a:rPr kumimoji="1" lang="ja-JP" altLang="en-US" sz="3300" b="1" dirty="0"/>
              <a:t>とさせていただきます。</a:t>
            </a:r>
            <a:endParaRPr kumimoji="1" lang="en-US" altLang="ja-JP" sz="4050" b="1" dirty="0"/>
          </a:p>
        </p:txBody>
      </p:sp>
      <p:pic>
        <p:nvPicPr>
          <p:cNvPr id="9" name="図 8">
            <a:extLst>
              <a:ext uri="{FF2B5EF4-FFF2-40B4-BE49-F238E27FC236}">
                <a16:creationId xmlns:a16="http://schemas.microsoft.com/office/drawing/2014/main" id="{C83386E6-F8AA-24BF-39A7-78949741213A}"/>
              </a:ext>
            </a:extLst>
          </p:cNvPr>
          <p:cNvPicPr>
            <a:picLocks noChangeAspect="1"/>
          </p:cNvPicPr>
          <p:nvPr/>
        </p:nvPicPr>
        <p:blipFill>
          <a:blip r:embed="rId7"/>
          <a:stretch>
            <a:fillRect/>
          </a:stretch>
        </p:blipFill>
        <p:spPr>
          <a:xfrm>
            <a:off x="8353175" y="5641549"/>
            <a:ext cx="791937" cy="605404"/>
          </a:xfrm>
          <a:prstGeom prst="rect">
            <a:avLst/>
          </a:prstGeom>
        </p:spPr>
      </p:pic>
    </p:spTree>
    <p:extLst>
      <p:ext uri="{BB962C8B-B14F-4D97-AF65-F5344CB8AC3E}">
        <p14:creationId xmlns:p14="http://schemas.microsoft.com/office/powerpoint/2010/main" val="200064145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A9BB8-B8CD-DB6F-5843-73C307E1E259}"/>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C008D742-2F91-887B-E925-A68E1261EB2D}"/>
              </a:ext>
            </a:extLst>
          </p:cNvPr>
          <p:cNvPicPr>
            <a:picLocks noChangeAspect="1"/>
          </p:cNvPicPr>
          <p:nvPr/>
        </p:nvPicPr>
        <p:blipFill>
          <a:blip r:embed="rId2"/>
          <a:stretch>
            <a:fillRect/>
          </a:stretch>
        </p:blipFill>
        <p:spPr>
          <a:xfrm>
            <a:off x="8353175" y="5641549"/>
            <a:ext cx="791937" cy="605404"/>
          </a:xfrm>
          <a:prstGeom prst="rect">
            <a:avLst/>
          </a:prstGeom>
        </p:spPr>
      </p:pic>
      <p:sp>
        <p:nvSpPr>
          <p:cNvPr id="3" name="テキスト ボックス 2">
            <a:extLst>
              <a:ext uri="{FF2B5EF4-FFF2-40B4-BE49-F238E27FC236}">
                <a16:creationId xmlns:a16="http://schemas.microsoft.com/office/drawing/2014/main" id="{D8AFF9D5-EB54-BD14-955A-536C734B0EE1}"/>
              </a:ext>
            </a:extLst>
          </p:cNvPr>
          <p:cNvSpPr txBox="1"/>
          <p:nvPr/>
        </p:nvSpPr>
        <p:spPr>
          <a:xfrm>
            <a:off x="92869" y="5064213"/>
            <a:ext cx="1933247" cy="715581"/>
          </a:xfrm>
          <a:prstGeom prst="rect">
            <a:avLst/>
          </a:prstGeom>
          <a:noFill/>
        </p:spPr>
        <p:txBody>
          <a:bodyPr wrap="square" rtlCol="0">
            <a:spAutoFit/>
          </a:bodyPr>
          <a:lstStyle/>
          <a:p>
            <a:r>
              <a:rPr kumimoji="1" lang="en-US" altLang="ja-JP" sz="4050" dirty="0"/>
              <a:t>1962</a:t>
            </a:r>
            <a:r>
              <a:rPr kumimoji="1" lang="ja-JP" altLang="en-US" sz="4050" dirty="0"/>
              <a:t>年</a:t>
            </a:r>
          </a:p>
        </p:txBody>
      </p:sp>
      <p:pic>
        <p:nvPicPr>
          <p:cNvPr id="34" name="図 33" descr="草, 屋外, 男, 人 が含まれている画像&#10;&#10;AI 生成コンテンツは誤りを含む可能性があります。">
            <a:extLst>
              <a:ext uri="{FF2B5EF4-FFF2-40B4-BE49-F238E27FC236}">
                <a16:creationId xmlns:a16="http://schemas.microsoft.com/office/drawing/2014/main" id="{FED6D9EA-11E5-CA85-1C30-D3C4D28C772E}"/>
              </a:ext>
            </a:extLst>
          </p:cNvPr>
          <p:cNvPicPr>
            <a:picLocks noChangeAspect="1"/>
          </p:cNvPicPr>
          <p:nvPr/>
        </p:nvPicPr>
        <p:blipFill>
          <a:blip r:embed="rId3">
            <a:extLst>
              <a:ext uri="{28A0092B-C50C-407E-A947-70E740481C1C}">
                <a14:useLocalDpi xmlns:a14="http://schemas.microsoft.com/office/drawing/2010/main" val="0"/>
              </a:ext>
            </a:extLst>
          </a:blip>
          <a:srcRect l="44792" t="11667" r="30104" b="50000"/>
          <a:stretch>
            <a:fillRect/>
          </a:stretch>
        </p:blipFill>
        <p:spPr>
          <a:xfrm>
            <a:off x="2026115" y="4785383"/>
            <a:ext cx="995691" cy="1140293"/>
          </a:xfrm>
          <a:prstGeom prst="rect">
            <a:avLst/>
          </a:prstGeom>
        </p:spPr>
      </p:pic>
      <p:cxnSp>
        <p:nvCxnSpPr>
          <p:cNvPr id="5" name="直線コネクタ 4">
            <a:extLst>
              <a:ext uri="{FF2B5EF4-FFF2-40B4-BE49-F238E27FC236}">
                <a16:creationId xmlns:a16="http://schemas.microsoft.com/office/drawing/2014/main" id="{3786887D-D5DB-F657-19CA-D0137FA4C9CD}"/>
              </a:ext>
            </a:extLst>
          </p:cNvPr>
          <p:cNvCxnSpPr>
            <a:cxnSpLocks/>
          </p:cNvCxnSpPr>
          <p:nvPr/>
        </p:nvCxnSpPr>
        <p:spPr>
          <a:xfrm>
            <a:off x="92869" y="4752647"/>
            <a:ext cx="8958263"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pic>
        <p:nvPicPr>
          <p:cNvPr id="2" name="図 1" descr="グラフィカル ユーザー インターフェイス, アプリケーション&#10;&#10;AI 生成コンテンツは誤りを含む可能性があります。">
            <a:extLst>
              <a:ext uri="{FF2B5EF4-FFF2-40B4-BE49-F238E27FC236}">
                <a16:creationId xmlns:a16="http://schemas.microsoft.com/office/drawing/2014/main" id="{25D0668D-372F-1297-CFCF-A388944B2FFA}"/>
              </a:ext>
            </a:extLst>
          </p:cNvPr>
          <p:cNvPicPr>
            <a:picLocks noChangeAspect="1"/>
          </p:cNvPicPr>
          <p:nvPr/>
        </p:nvPicPr>
        <p:blipFill>
          <a:blip r:embed="rId4"/>
          <a:srcRect l="20391" t="11528" r="65000" b="61284"/>
          <a:stretch>
            <a:fillRect/>
          </a:stretch>
        </p:blipFill>
        <p:spPr>
          <a:xfrm>
            <a:off x="6400817" y="3024287"/>
            <a:ext cx="2581737" cy="2702589"/>
          </a:xfrm>
          <a:prstGeom prst="rect">
            <a:avLst/>
          </a:prstGeom>
        </p:spPr>
      </p:pic>
      <p:sp>
        <p:nvSpPr>
          <p:cNvPr id="6" name="テキスト ボックス 5">
            <a:extLst>
              <a:ext uri="{FF2B5EF4-FFF2-40B4-BE49-F238E27FC236}">
                <a16:creationId xmlns:a16="http://schemas.microsoft.com/office/drawing/2014/main" id="{F18522F4-C92D-7448-5FAA-76C2314263B6}"/>
              </a:ext>
            </a:extLst>
          </p:cNvPr>
          <p:cNvSpPr txBox="1"/>
          <p:nvPr/>
        </p:nvSpPr>
        <p:spPr>
          <a:xfrm>
            <a:off x="6646105" y="5325903"/>
            <a:ext cx="2226944" cy="600164"/>
          </a:xfrm>
          <a:prstGeom prst="rect">
            <a:avLst/>
          </a:prstGeom>
          <a:solidFill>
            <a:schemeClr val="bg1"/>
          </a:solidFill>
          <a:ln w="38100">
            <a:solidFill>
              <a:srgbClr val="FF0000"/>
            </a:solidFill>
          </a:ln>
        </p:spPr>
        <p:txBody>
          <a:bodyPr wrap="square" rtlCol="0">
            <a:spAutoFit/>
          </a:bodyPr>
          <a:lstStyle/>
          <a:p>
            <a:r>
              <a:rPr kumimoji="1" lang="en-US" altLang="ja-JP" sz="3300" b="1" dirty="0">
                <a:solidFill>
                  <a:srgbClr val="FF0000"/>
                </a:solidFill>
                <a:latin typeface="BIZ UDPゴシック" panose="020B0400000000000000" pitchFamily="50" charset="-128"/>
                <a:ea typeface="BIZ UDPゴシック" panose="020B0400000000000000" pitchFamily="50" charset="-128"/>
              </a:rPr>
              <a:t>T</a:t>
            </a:r>
            <a:r>
              <a:rPr kumimoji="1" lang="ja-JP" altLang="en-US" sz="3300" b="1" dirty="0">
                <a:solidFill>
                  <a:srgbClr val="FF0000"/>
                </a:solidFill>
                <a:latin typeface="BIZ UDPゴシック" panose="020B0400000000000000" pitchFamily="50" charset="-128"/>
                <a:ea typeface="BIZ UDPゴシック" panose="020B0400000000000000" pitchFamily="50" charset="-128"/>
              </a:rPr>
              <a:t>中（忠）氏　</a:t>
            </a:r>
            <a:endParaRPr lang="en-US" altLang="ja-JP" sz="3300" b="1" dirty="0">
              <a:solidFill>
                <a:srgbClr val="FF0000"/>
              </a:solidFill>
              <a:latin typeface="BIZ UDPゴシック" panose="020B0400000000000000" pitchFamily="50" charset="-128"/>
              <a:ea typeface="BIZ UDPゴシック" panose="020B0400000000000000" pitchFamily="50" charset="-128"/>
            </a:endParaRPr>
          </a:p>
        </p:txBody>
      </p:sp>
      <p:sp>
        <p:nvSpPr>
          <p:cNvPr id="8" name="正方形/長方形 7">
            <a:extLst>
              <a:ext uri="{FF2B5EF4-FFF2-40B4-BE49-F238E27FC236}">
                <a16:creationId xmlns:a16="http://schemas.microsoft.com/office/drawing/2014/main" id="{35BE7D34-5036-428D-BB19-1E776718E115}"/>
              </a:ext>
            </a:extLst>
          </p:cNvPr>
          <p:cNvSpPr/>
          <p:nvPr/>
        </p:nvSpPr>
        <p:spPr>
          <a:xfrm>
            <a:off x="6815262" y="4053868"/>
            <a:ext cx="1661989" cy="206984"/>
          </a:xfrm>
          <a:prstGeom prst="rect">
            <a:avLst/>
          </a:prstGeom>
          <a:solidFill>
            <a:srgbClr val="000000">
              <a:alpha val="69804"/>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dirty="0"/>
          </a:p>
        </p:txBody>
      </p:sp>
      <p:pic>
        <p:nvPicPr>
          <p:cNvPr id="9" name="図 8">
            <a:extLst>
              <a:ext uri="{FF2B5EF4-FFF2-40B4-BE49-F238E27FC236}">
                <a16:creationId xmlns:a16="http://schemas.microsoft.com/office/drawing/2014/main" id="{28F23C29-8108-D5B9-4F71-78C798F29167}"/>
              </a:ext>
            </a:extLst>
          </p:cNvPr>
          <p:cNvPicPr>
            <a:picLocks noChangeAspect="1"/>
          </p:cNvPicPr>
          <p:nvPr/>
        </p:nvPicPr>
        <p:blipFill>
          <a:blip r:embed="rId5"/>
          <a:srcRect l="30152" t="19931" r="48778" b="38216"/>
          <a:stretch>
            <a:fillRect/>
          </a:stretch>
        </p:blipFill>
        <p:spPr>
          <a:xfrm>
            <a:off x="7627336" y="900933"/>
            <a:ext cx="970565" cy="1084455"/>
          </a:xfrm>
          <a:prstGeom prst="rect">
            <a:avLst/>
          </a:prstGeom>
        </p:spPr>
      </p:pic>
      <p:pic>
        <p:nvPicPr>
          <p:cNvPr id="16" name="図 15">
            <a:extLst>
              <a:ext uri="{FF2B5EF4-FFF2-40B4-BE49-F238E27FC236}">
                <a16:creationId xmlns:a16="http://schemas.microsoft.com/office/drawing/2014/main" id="{09746994-E254-29CC-7C54-689B756DCF3F}"/>
              </a:ext>
            </a:extLst>
          </p:cNvPr>
          <p:cNvPicPr>
            <a:picLocks noChangeAspect="1"/>
          </p:cNvPicPr>
          <p:nvPr/>
        </p:nvPicPr>
        <p:blipFill>
          <a:blip r:embed="rId6"/>
          <a:stretch>
            <a:fillRect/>
          </a:stretch>
        </p:blipFill>
        <p:spPr>
          <a:xfrm>
            <a:off x="5583382" y="938164"/>
            <a:ext cx="1970738" cy="1084457"/>
          </a:xfrm>
          <a:prstGeom prst="rect">
            <a:avLst/>
          </a:prstGeom>
        </p:spPr>
      </p:pic>
      <p:pic>
        <p:nvPicPr>
          <p:cNvPr id="17" name="図 16">
            <a:extLst>
              <a:ext uri="{FF2B5EF4-FFF2-40B4-BE49-F238E27FC236}">
                <a16:creationId xmlns:a16="http://schemas.microsoft.com/office/drawing/2014/main" id="{E0AFF159-96AB-A78F-615B-581A631A0A60}"/>
              </a:ext>
            </a:extLst>
          </p:cNvPr>
          <p:cNvPicPr>
            <a:picLocks noChangeAspect="1"/>
          </p:cNvPicPr>
          <p:nvPr/>
        </p:nvPicPr>
        <p:blipFill>
          <a:blip r:embed="rId7"/>
          <a:stretch>
            <a:fillRect/>
          </a:stretch>
        </p:blipFill>
        <p:spPr>
          <a:xfrm>
            <a:off x="262342" y="930129"/>
            <a:ext cx="5227008" cy="863446"/>
          </a:xfrm>
          <a:prstGeom prst="rect">
            <a:avLst/>
          </a:prstGeom>
        </p:spPr>
      </p:pic>
      <p:sp>
        <p:nvSpPr>
          <p:cNvPr id="19" name="吹き出し: 角を丸めた四角形 18">
            <a:extLst>
              <a:ext uri="{FF2B5EF4-FFF2-40B4-BE49-F238E27FC236}">
                <a16:creationId xmlns:a16="http://schemas.microsoft.com/office/drawing/2014/main" id="{88B518C1-E656-0239-D35C-E3682DB032BB}"/>
              </a:ext>
            </a:extLst>
          </p:cNvPr>
          <p:cNvSpPr/>
          <p:nvPr/>
        </p:nvSpPr>
        <p:spPr>
          <a:xfrm>
            <a:off x="332831" y="2285116"/>
            <a:ext cx="5958480" cy="2092882"/>
          </a:xfrm>
          <a:prstGeom prst="wedgeRoundRectCallout">
            <a:avLst>
              <a:gd name="adj1" fmla="val 66023"/>
              <a:gd name="adj2" fmla="val 67933"/>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20" name="テキスト ボックス 19">
            <a:extLst>
              <a:ext uri="{FF2B5EF4-FFF2-40B4-BE49-F238E27FC236}">
                <a16:creationId xmlns:a16="http://schemas.microsoft.com/office/drawing/2014/main" id="{AFF6DD44-1267-8832-ACF8-418ACDCCA04E}"/>
              </a:ext>
            </a:extLst>
          </p:cNvPr>
          <p:cNvSpPr txBox="1"/>
          <p:nvPr/>
        </p:nvSpPr>
        <p:spPr>
          <a:xfrm>
            <a:off x="482601" y="2362060"/>
            <a:ext cx="5556250" cy="1223412"/>
          </a:xfrm>
          <a:prstGeom prst="rect">
            <a:avLst/>
          </a:prstGeom>
          <a:noFill/>
          <a:ln w="57150">
            <a:noFill/>
          </a:ln>
        </p:spPr>
        <p:txBody>
          <a:bodyPr wrap="square" rtlCol="0">
            <a:spAutoFit/>
          </a:bodyPr>
          <a:lstStyle/>
          <a:p>
            <a:r>
              <a:rPr kumimoji="1" lang="ja-JP" altLang="en-US" sz="3300" b="1" dirty="0"/>
              <a:t>　　　（会話の途中で）</a:t>
            </a:r>
            <a:endParaRPr kumimoji="1" lang="en-US" altLang="ja-JP" sz="3300" b="1" dirty="0"/>
          </a:p>
          <a:p>
            <a:r>
              <a:rPr kumimoji="1" lang="ja-JP" altLang="en-US" sz="4050" b="1" dirty="0"/>
              <a:t>　　</a:t>
            </a:r>
            <a:endParaRPr kumimoji="1" lang="en-US" altLang="ja-JP" sz="4050" b="1" dirty="0"/>
          </a:p>
        </p:txBody>
      </p:sp>
    </p:spTree>
    <p:extLst>
      <p:ext uri="{BB962C8B-B14F-4D97-AF65-F5344CB8AC3E}">
        <p14:creationId xmlns:p14="http://schemas.microsoft.com/office/powerpoint/2010/main" val="288191485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8373FD-240B-819C-88DD-919BA16C95E3}"/>
            </a:ext>
          </a:extLst>
        </p:cNvPr>
        <p:cNvGrpSpPr/>
        <p:nvPr/>
      </p:nvGrpSpPr>
      <p:grpSpPr>
        <a:xfrm>
          <a:off x="0" y="0"/>
          <a:ext cx="0" cy="0"/>
          <a:chOff x="0" y="0"/>
          <a:chExt cx="0" cy="0"/>
        </a:xfrm>
      </p:grpSpPr>
      <p:pic>
        <p:nvPicPr>
          <p:cNvPr id="7" name="図 6">
            <a:extLst>
              <a:ext uri="{FF2B5EF4-FFF2-40B4-BE49-F238E27FC236}">
                <a16:creationId xmlns:a16="http://schemas.microsoft.com/office/drawing/2014/main" id="{8B3A25B3-E8BA-7CE0-F2BF-25D3B6EC023C}"/>
              </a:ext>
            </a:extLst>
          </p:cNvPr>
          <p:cNvPicPr>
            <a:picLocks noChangeAspect="1"/>
          </p:cNvPicPr>
          <p:nvPr/>
        </p:nvPicPr>
        <p:blipFill>
          <a:blip r:embed="rId3"/>
          <a:stretch>
            <a:fillRect/>
          </a:stretch>
        </p:blipFill>
        <p:spPr>
          <a:xfrm>
            <a:off x="8353175" y="5641549"/>
            <a:ext cx="791937" cy="605404"/>
          </a:xfrm>
          <a:prstGeom prst="rect">
            <a:avLst/>
          </a:prstGeom>
        </p:spPr>
      </p:pic>
      <p:sp>
        <p:nvSpPr>
          <p:cNvPr id="3" name="テキスト ボックス 2">
            <a:extLst>
              <a:ext uri="{FF2B5EF4-FFF2-40B4-BE49-F238E27FC236}">
                <a16:creationId xmlns:a16="http://schemas.microsoft.com/office/drawing/2014/main" id="{6F68E44B-9388-F1D9-EF21-8C742B55D74C}"/>
              </a:ext>
            </a:extLst>
          </p:cNvPr>
          <p:cNvSpPr txBox="1"/>
          <p:nvPr/>
        </p:nvSpPr>
        <p:spPr>
          <a:xfrm>
            <a:off x="92869" y="5064213"/>
            <a:ext cx="1933247" cy="715581"/>
          </a:xfrm>
          <a:prstGeom prst="rect">
            <a:avLst/>
          </a:prstGeom>
          <a:noFill/>
        </p:spPr>
        <p:txBody>
          <a:bodyPr wrap="square" rtlCol="0">
            <a:spAutoFit/>
          </a:bodyPr>
          <a:lstStyle/>
          <a:p>
            <a:r>
              <a:rPr kumimoji="1" lang="en-US" altLang="ja-JP" sz="4050" dirty="0"/>
              <a:t>1962</a:t>
            </a:r>
            <a:r>
              <a:rPr kumimoji="1" lang="ja-JP" altLang="en-US" sz="4050" dirty="0"/>
              <a:t>年</a:t>
            </a:r>
          </a:p>
        </p:txBody>
      </p:sp>
      <p:pic>
        <p:nvPicPr>
          <p:cNvPr id="34" name="図 33" descr="草, 屋外, 男, 人 が含まれている画像&#10;&#10;AI 生成コンテンツは誤りを含む可能性があります。">
            <a:extLst>
              <a:ext uri="{FF2B5EF4-FFF2-40B4-BE49-F238E27FC236}">
                <a16:creationId xmlns:a16="http://schemas.microsoft.com/office/drawing/2014/main" id="{AD7FD67F-5BC5-D7B0-FB06-A319BB99F1D5}"/>
              </a:ext>
            </a:extLst>
          </p:cNvPr>
          <p:cNvPicPr>
            <a:picLocks noChangeAspect="1"/>
          </p:cNvPicPr>
          <p:nvPr/>
        </p:nvPicPr>
        <p:blipFill>
          <a:blip r:embed="rId4">
            <a:extLst>
              <a:ext uri="{28A0092B-C50C-407E-A947-70E740481C1C}">
                <a14:useLocalDpi xmlns:a14="http://schemas.microsoft.com/office/drawing/2010/main" val="0"/>
              </a:ext>
            </a:extLst>
          </a:blip>
          <a:srcRect l="44792" t="11667" r="30104" b="50000"/>
          <a:stretch>
            <a:fillRect/>
          </a:stretch>
        </p:blipFill>
        <p:spPr>
          <a:xfrm>
            <a:off x="2026115" y="4785383"/>
            <a:ext cx="995691" cy="1140293"/>
          </a:xfrm>
          <a:prstGeom prst="rect">
            <a:avLst/>
          </a:prstGeom>
        </p:spPr>
      </p:pic>
      <p:cxnSp>
        <p:nvCxnSpPr>
          <p:cNvPr id="5" name="直線コネクタ 4">
            <a:extLst>
              <a:ext uri="{FF2B5EF4-FFF2-40B4-BE49-F238E27FC236}">
                <a16:creationId xmlns:a16="http://schemas.microsoft.com/office/drawing/2014/main" id="{C7E6EDDE-F33B-EA1B-0019-995ECC77EB9D}"/>
              </a:ext>
            </a:extLst>
          </p:cNvPr>
          <p:cNvCxnSpPr>
            <a:cxnSpLocks/>
          </p:cNvCxnSpPr>
          <p:nvPr/>
        </p:nvCxnSpPr>
        <p:spPr>
          <a:xfrm>
            <a:off x="92869" y="4752647"/>
            <a:ext cx="8958263"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pic>
        <p:nvPicPr>
          <p:cNvPr id="2" name="図 1" descr="グラフィカル ユーザー インターフェイス, アプリケーション&#10;&#10;AI 生成コンテンツは誤りを含む可能性があります。">
            <a:extLst>
              <a:ext uri="{FF2B5EF4-FFF2-40B4-BE49-F238E27FC236}">
                <a16:creationId xmlns:a16="http://schemas.microsoft.com/office/drawing/2014/main" id="{A188D93E-A7D2-C3B9-5E75-231CB40A1153}"/>
              </a:ext>
            </a:extLst>
          </p:cNvPr>
          <p:cNvPicPr>
            <a:picLocks noChangeAspect="1"/>
          </p:cNvPicPr>
          <p:nvPr/>
        </p:nvPicPr>
        <p:blipFill>
          <a:blip r:embed="rId5"/>
          <a:srcRect l="20391" t="11528" r="65000" b="61284"/>
          <a:stretch>
            <a:fillRect/>
          </a:stretch>
        </p:blipFill>
        <p:spPr>
          <a:xfrm>
            <a:off x="6400817" y="3024287"/>
            <a:ext cx="2581737" cy="2702589"/>
          </a:xfrm>
          <a:prstGeom prst="rect">
            <a:avLst/>
          </a:prstGeom>
        </p:spPr>
      </p:pic>
      <p:sp>
        <p:nvSpPr>
          <p:cNvPr id="6" name="テキスト ボックス 5">
            <a:extLst>
              <a:ext uri="{FF2B5EF4-FFF2-40B4-BE49-F238E27FC236}">
                <a16:creationId xmlns:a16="http://schemas.microsoft.com/office/drawing/2014/main" id="{C02B9CA1-41A3-D38B-C82D-2964550E7176}"/>
              </a:ext>
            </a:extLst>
          </p:cNvPr>
          <p:cNvSpPr txBox="1"/>
          <p:nvPr/>
        </p:nvSpPr>
        <p:spPr>
          <a:xfrm>
            <a:off x="6646105" y="5325903"/>
            <a:ext cx="2226944" cy="600164"/>
          </a:xfrm>
          <a:prstGeom prst="rect">
            <a:avLst/>
          </a:prstGeom>
          <a:solidFill>
            <a:schemeClr val="bg1"/>
          </a:solidFill>
          <a:ln w="38100">
            <a:solidFill>
              <a:srgbClr val="FF0000"/>
            </a:solidFill>
          </a:ln>
        </p:spPr>
        <p:txBody>
          <a:bodyPr wrap="square" rtlCol="0">
            <a:spAutoFit/>
          </a:bodyPr>
          <a:lstStyle/>
          <a:p>
            <a:r>
              <a:rPr kumimoji="1" lang="en-US" altLang="ja-JP" sz="3300" b="1" dirty="0">
                <a:solidFill>
                  <a:srgbClr val="FF0000"/>
                </a:solidFill>
                <a:latin typeface="BIZ UDPゴシック" panose="020B0400000000000000" pitchFamily="50" charset="-128"/>
                <a:ea typeface="BIZ UDPゴシック" panose="020B0400000000000000" pitchFamily="50" charset="-128"/>
              </a:rPr>
              <a:t>T</a:t>
            </a:r>
            <a:r>
              <a:rPr kumimoji="1" lang="ja-JP" altLang="en-US" sz="3300" b="1" dirty="0">
                <a:solidFill>
                  <a:srgbClr val="FF0000"/>
                </a:solidFill>
                <a:latin typeface="BIZ UDPゴシック" panose="020B0400000000000000" pitchFamily="50" charset="-128"/>
                <a:ea typeface="BIZ UDPゴシック" panose="020B0400000000000000" pitchFamily="50" charset="-128"/>
              </a:rPr>
              <a:t>中（忠）氏　</a:t>
            </a:r>
            <a:endParaRPr lang="en-US" altLang="ja-JP" sz="3300" b="1" dirty="0">
              <a:solidFill>
                <a:srgbClr val="FF0000"/>
              </a:solidFill>
              <a:latin typeface="BIZ UDPゴシック" panose="020B0400000000000000" pitchFamily="50" charset="-128"/>
              <a:ea typeface="BIZ UDPゴシック" panose="020B0400000000000000" pitchFamily="50" charset="-128"/>
            </a:endParaRPr>
          </a:p>
        </p:txBody>
      </p:sp>
      <p:sp>
        <p:nvSpPr>
          <p:cNvPr id="8" name="正方形/長方形 7">
            <a:extLst>
              <a:ext uri="{FF2B5EF4-FFF2-40B4-BE49-F238E27FC236}">
                <a16:creationId xmlns:a16="http://schemas.microsoft.com/office/drawing/2014/main" id="{9E58C416-D7DB-F468-153F-E728E5068A83}"/>
              </a:ext>
            </a:extLst>
          </p:cNvPr>
          <p:cNvSpPr/>
          <p:nvPr/>
        </p:nvSpPr>
        <p:spPr>
          <a:xfrm>
            <a:off x="6815262" y="4053868"/>
            <a:ext cx="1661989" cy="206984"/>
          </a:xfrm>
          <a:prstGeom prst="rect">
            <a:avLst/>
          </a:prstGeom>
          <a:solidFill>
            <a:srgbClr val="000000">
              <a:alpha val="69804"/>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dirty="0"/>
          </a:p>
        </p:txBody>
      </p:sp>
      <p:pic>
        <p:nvPicPr>
          <p:cNvPr id="9" name="図 8">
            <a:extLst>
              <a:ext uri="{FF2B5EF4-FFF2-40B4-BE49-F238E27FC236}">
                <a16:creationId xmlns:a16="http://schemas.microsoft.com/office/drawing/2014/main" id="{05504046-1E0A-7D99-A672-3C650A40B4E7}"/>
              </a:ext>
            </a:extLst>
          </p:cNvPr>
          <p:cNvPicPr>
            <a:picLocks noChangeAspect="1"/>
          </p:cNvPicPr>
          <p:nvPr/>
        </p:nvPicPr>
        <p:blipFill>
          <a:blip r:embed="rId6"/>
          <a:srcRect l="30152" t="19931" r="48778" b="38216"/>
          <a:stretch>
            <a:fillRect/>
          </a:stretch>
        </p:blipFill>
        <p:spPr>
          <a:xfrm>
            <a:off x="7627336" y="900933"/>
            <a:ext cx="970565" cy="1084455"/>
          </a:xfrm>
          <a:prstGeom prst="rect">
            <a:avLst/>
          </a:prstGeom>
        </p:spPr>
      </p:pic>
      <p:pic>
        <p:nvPicPr>
          <p:cNvPr id="16" name="図 15">
            <a:extLst>
              <a:ext uri="{FF2B5EF4-FFF2-40B4-BE49-F238E27FC236}">
                <a16:creationId xmlns:a16="http://schemas.microsoft.com/office/drawing/2014/main" id="{76BA466E-1565-5899-1032-EA1940A5E913}"/>
              </a:ext>
            </a:extLst>
          </p:cNvPr>
          <p:cNvPicPr>
            <a:picLocks noChangeAspect="1"/>
          </p:cNvPicPr>
          <p:nvPr/>
        </p:nvPicPr>
        <p:blipFill>
          <a:blip r:embed="rId7"/>
          <a:stretch>
            <a:fillRect/>
          </a:stretch>
        </p:blipFill>
        <p:spPr>
          <a:xfrm>
            <a:off x="5583382" y="938164"/>
            <a:ext cx="1970738" cy="1084457"/>
          </a:xfrm>
          <a:prstGeom prst="rect">
            <a:avLst/>
          </a:prstGeom>
        </p:spPr>
      </p:pic>
      <p:pic>
        <p:nvPicPr>
          <p:cNvPr id="17" name="図 16">
            <a:extLst>
              <a:ext uri="{FF2B5EF4-FFF2-40B4-BE49-F238E27FC236}">
                <a16:creationId xmlns:a16="http://schemas.microsoft.com/office/drawing/2014/main" id="{29E5A9E8-61C1-2854-1067-82F93BAEB25F}"/>
              </a:ext>
            </a:extLst>
          </p:cNvPr>
          <p:cNvPicPr>
            <a:picLocks noChangeAspect="1"/>
          </p:cNvPicPr>
          <p:nvPr/>
        </p:nvPicPr>
        <p:blipFill>
          <a:blip r:embed="rId8"/>
          <a:stretch>
            <a:fillRect/>
          </a:stretch>
        </p:blipFill>
        <p:spPr>
          <a:xfrm>
            <a:off x="262342" y="930129"/>
            <a:ext cx="5227008" cy="863446"/>
          </a:xfrm>
          <a:prstGeom prst="rect">
            <a:avLst/>
          </a:prstGeom>
        </p:spPr>
      </p:pic>
      <p:sp>
        <p:nvSpPr>
          <p:cNvPr id="19" name="吹き出し: 角を丸めた四角形 18">
            <a:extLst>
              <a:ext uri="{FF2B5EF4-FFF2-40B4-BE49-F238E27FC236}">
                <a16:creationId xmlns:a16="http://schemas.microsoft.com/office/drawing/2014/main" id="{8A64F0BA-445E-DC4A-25DD-8E641A05049A}"/>
              </a:ext>
            </a:extLst>
          </p:cNvPr>
          <p:cNvSpPr/>
          <p:nvPr/>
        </p:nvSpPr>
        <p:spPr>
          <a:xfrm>
            <a:off x="332831" y="2285116"/>
            <a:ext cx="5958480" cy="2092882"/>
          </a:xfrm>
          <a:prstGeom prst="wedgeRoundRectCallout">
            <a:avLst>
              <a:gd name="adj1" fmla="val 66023"/>
              <a:gd name="adj2" fmla="val 67933"/>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4" name="テキスト ボックス 3">
            <a:extLst>
              <a:ext uri="{FF2B5EF4-FFF2-40B4-BE49-F238E27FC236}">
                <a16:creationId xmlns:a16="http://schemas.microsoft.com/office/drawing/2014/main" id="{8BB74A4D-8157-C8DD-A960-C80B3228341B}"/>
              </a:ext>
            </a:extLst>
          </p:cNvPr>
          <p:cNvSpPr txBox="1"/>
          <p:nvPr/>
        </p:nvSpPr>
        <p:spPr>
          <a:xfrm>
            <a:off x="482601" y="2362060"/>
            <a:ext cx="5556250" cy="1985159"/>
          </a:xfrm>
          <a:prstGeom prst="rect">
            <a:avLst/>
          </a:prstGeom>
          <a:noFill/>
          <a:ln w="57150">
            <a:noFill/>
          </a:ln>
        </p:spPr>
        <p:txBody>
          <a:bodyPr wrap="square" rtlCol="0">
            <a:spAutoFit/>
          </a:bodyPr>
          <a:lstStyle/>
          <a:p>
            <a:r>
              <a:rPr kumimoji="1" lang="ja-JP" altLang="en-US" sz="3300" b="1" dirty="0"/>
              <a:t>　　　（会話の途中で）</a:t>
            </a:r>
            <a:endParaRPr kumimoji="1" lang="en-US" altLang="ja-JP" sz="3300" b="1" dirty="0"/>
          </a:p>
          <a:p>
            <a:r>
              <a:rPr lang="ja-JP" altLang="en-US" sz="4050" b="1" dirty="0"/>
              <a:t> </a:t>
            </a:r>
            <a:r>
              <a:rPr kumimoji="1" lang="ja-JP" altLang="en-US" sz="4050" b="1" dirty="0"/>
              <a:t>そんなのどうでも</a:t>
            </a:r>
            <a:endParaRPr kumimoji="1" lang="en-US" altLang="ja-JP" sz="4950" b="1" dirty="0"/>
          </a:p>
          <a:p>
            <a:r>
              <a:rPr kumimoji="1" lang="ja-JP" altLang="en-US" sz="4950" b="1" dirty="0">
                <a:solidFill>
                  <a:srgbClr val="FF0000"/>
                </a:solidFill>
              </a:rPr>
              <a:t>イーデスハンソン</a:t>
            </a:r>
            <a:endParaRPr kumimoji="1" lang="en-US" altLang="ja-JP" sz="4050" b="1" dirty="0"/>
          </a:p>
        </p:txBody>
      </p:sp>
    </p:spTree>
    <p:extLst>
      <p:ext uri="{BB962C8B-B14F-4D97-AF65-F5344CB8AC3E}">
        <p14:creationId xmlns:p14="http://schemas.microsoft.com/office/powerpoint/2010/main" val="239181682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3A0C5-1EBB-BCD1-D799-7BAB3265C884}"/>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3DA8D49F-C4BD-8907-76EC-CB7DDB488DE3}"/>
              </a:ext>
            </a:extLst>
          </p:cNvPr>
          <p:cNvPicPr>
            <a:picLocks noChangeAspect="1"/>
          </p:cNvPicPr>
          <p:nvPr/>
        </p:nvPicPr>
        <p:blipFill>
          <a:blip r:embed="rId2"/>
          <a:stretch>
            <a:fillRect/>
          </a:stretch>
        </p:blipFill>
        <p:spPr>
          <a:xfrm>
            <a:off x="8353175" y="5641549"/>
            <a:ext cx="791937" cy="605404"/>
          </a:xfrm>
          <a:prstGeom prst="rect">
            <a:avLst/>
          </a:prstGeom>
        </p:spPr>
      </p:pic>
      <p:sp>
        <p:nvSpPr>
          <p:cNvPr id="3" name="テキスト ボックス 2">
            <a:extLst>
              <a:ext uri="{FF2B5EF4-FFF2-40B4-BE49-F238E27FC236}">
                <a16:creationId xmlns:a16="http://schemas.microsoft.com/office/drawing/2014/main" id="{1BDF99B1-3DDC-A8DB-0C46-E8585FE15B0D}"/>
              </a:ext>
            </a:extLst>
          </p:cNvPr>
          <p:cNvSpPr txBox="1"/>
          <p:nvPr/>
        </p:nvSpPr>
        <p:spPr>
          <a:xfrm>
            <a:off x="92869" y="5064213"/>
            <a:ext cx="1933247" cy="715581"/>
          </a:xfrm>
          <a:prstGeom prst="rect">
            <a:avLst/>
          </a:prstGeom>
          <a:noFill/>
        </p:spPr>
        <p:txBody>
          <a:bodyPr wrap="square" rtlCol="0">
            <a:spAutoFit/>
          </a:bodyPr>
          <a:lstStyle/>
          <a:p>
            <a:r>
              <a:rPr kumimoji="1" lang="en-US" altLang="ja-JP" sz="4050" dirty="0"/>
              <a:t>1962</a:t>
            </a:r>
            <a:r>
              <a:rPr kumimoji="1" lang="ja-JP" altLang="en-US" sz="4050" dirty="0"/>
              <a:t>年</a:t>
            </a:r>
          </a:p>
        </p:txBody>
      </p:sp>
      <p:pic>
        <p:nvPicPr>
          <p:cNvPr id="34" name="図 33" descr="草, 屋外, 男, 人 が含まれている画像&#10;&#10;AI 生成コンテンツは誤りを含む可能性があります。">
            <a:extLst>
              <a:ext uri="{FF2B5EF4-FFF2-40B4-BE49-F238E27FC236}">
                <a16:creationId xmlns:a16="http://schemas.microsoft.com/office/drawing/2014/main" id="{E1F72319-8958-8EB6-0C11-03E4BD43242C}"/>
              </a:ext>
            </a:extLst>
          </p:cNvPr>
          <p:cNvPicPr>
            <a:picLocks noChangeAspect="1"/>
          </p:cNvPicPr>
          <p:nvPr/>
        </p:nvPicPr>
        <p:blipFill>
          <a:blip r:embed="rId3">
            <a:extLst>
              <a:ext uri="{28A0092B-C50C-407E-A947-70E740481C1C}">
                <a14:useLocalDpi xmlns:a14="http://schemas.microsoft.com/office/drawing/2010/main" val="0"/>
              </a:ext>
            </a:extLst>
          </a:blip>
          <a:srcRect l="44792" t="11667" r="30104" b="50000"/>
          <a:stretch>
            <a:fillRect/>
          </a:stretch>
        </p:blipFill>
        <p:spPr>
          <a:xfrm>
            <a:off x="2026115" y="4785383"/>
            <a:ext cx="995691" cy="1140293"/>
          </a:xfrm>
          <a:prstGeom prst="rect">
            <a:avLst/>
          </a:prstGeom>
        </p:spPr>
      </p:pic>
      <p:cxnSp>
        <p:nvCxnSpPr>
          <p:cNvPr id="5" name="直線コネクタ 4">
            <a:extLst>
              <a:ext uri="{FF2B5EF4-FFF2-40B4-BE49-F238E27FC236}">
                <a16:creationId xmlns:a16="http://schemas.microsoft.com/office/drawing/2014/main" id="{242405A2-7A08-54BA-B94C-5A8A00A0C846}"/>
              </a:ext>
            </a:extLst>
          </p:cNvPr>
          <p:cNvCxnSpPr>
            <a:cxnSpLocks/>
          </p:cNvCxnSpPr>
          <p:nvPr/>
        </p:nvCxnSpPr>
        <p:spPr>
          <a:xfrm>
            <a:off x="92869" y="4752647"/>
            <a:ext cx="8958263"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pic>
        <p:nvPicPr>
          <p:cNvPr id="18" name="図 17" descr="グラフィカル ユーザー インターフェイス, アプリケーション&#10;&#10;AI 生成コンテンツは誤りを含む可能性があります。">
            <a:extLst>
              <a:ext uri="{FF2B5EF4-FFF2-40B4-BE49-F238E27FC236}">
                <a16:creationId xmlns:a16="http://schemas.microsoft.com/office/drawing/2014/main" id="{72DE92D0-EE27-8A1C-C0D7-8793CF9335A2}"/>
              </a:ext>
            </a:extLst>
          </p:cNvPr>
          <p:cNvPicPr>
            <a:picLocks noChangeAspect="1"/>
          </p:cNvPicPr>
          <p:nvPr/>
        </p:nvPicPr>
        <p:blipFill>
          <a:blip r:embed="rId4"/>
          <a:srcRect l="20391" t="11528" r="65000" b="61284"/>
          <a:stretch>
            <a:fillRect/>
          </a:stretch>
        </p:blipFill>
        <p:spPr>
          <a:xfrm>
            <a:off x="6400817" y="3024287"/>
            <a:ext cx="2581737" cy="2702589"/>
          </a:xfrm>
          <a:prstGeom prst="rect">
            <a:avLst/>
          </a:prstGeom>
        </p:spPr>
      </p:pic>
      <p:sp>
        <p:nvSpPr>
          <p:cNvPr id="19" name="テキスト ボックス 18">
            <a:extLst>
              <a:ext uri="{FF2B5EF4-FFF2-40B4-BE49-F238E27FC236}">
                <a16:creationId xmlns:a16="http://schemas.microsoft.com/office/drawing/2014/main" id="{6BB65C0C-27EB-87AB-282F-969BEBAB7493}"/>
              </a:ext>
            </a:extLst>
          </p:cNvPr>
          <p:cNvSpPr txBox="1"/>
          <p:nvPr/>
        </p:nvSpPr>
        <p:spPr>
          <a:xfrm>
            <a:off x="6646105" y="5325903"/>
            <a:ext cx="2226944" cy="600164"/>
          </a:xfrm>
          <a:prstGeom prst="rect">
            <a:avLst/>
          </a:prstGeom>
          <a:solidFill>
            <a:schemeClr val="bg1"/>
          </a:solidFill>
          <a:ln w="38100">
            <a:solidFill>
              <a:srgbClr val="FF0000"/>
            </a:solidFill>
          </a:ln>
        </p:spPr>
        <p:txBody>
          <a:bodyPr wrap="square" rtlCol="0">
            <a:spAutoFit/>
          </a:bodyPr>
          <a:lstStyle/>
          <a:p>
            <a:r>
              <a:rPr kumimoji="1" lang="en-US" altLang="ja-JP" sz="3300" b="1" dirty="0">
                <a:solidFill>
                  <a:srgbClr val="FF0000"/>
                </a:solidFill>
                <a:latin typeface="BIZ UDPゴシック" panose="020B0400000000000000" pitchFamily="50" charset="-128"/>
                <a:ea typeface="BIZ UDPゴシック" panose="020B0400000000000000" pitchFamily="50" charset="-128"/>
              </a:rPr>
              <a:t>T</a:t>
            </a:r>
            <a:r>
              <a:rPr kumimoji="1" lang="ja-JP" altLang="en-US" sz="3300" b="1" dirty="0">
                <a:solidFill>
                  <a:srgbClr val="FF0000"/>
                </a:solidFill>
                <a:latin typeface="BIZ UDPゴシック" panose="020B0400000000000000" pitchFamily="50" charset="-128"/>
                <a:ea typeface="BIZ UDPゴシック" panose="020B0400000000000000" pitchFamily="50" charset="-128"/>
              </a:rPr>
              <a:t>中（忠）氏　</a:t>
            </a:r>
            <a:endParaRPr lang="en-US" altLang="ja-JP" sz="3300" b="1" dirty="0">
              <a:solidFill>
                <a:srgbClr val="FF0000"/>
              </a:solidFill>
              <a:latin typeface="BIZ UDPゴシック" panose="020B0400000000000000" pitchFamily="50" charset="-128"/>
              <a:ea typeface="BIZ UDPゴシック" panose="020B0400000000000000" pitchFamily="50" charset="-128"/>
            </a:endParaRPr>
          </a:p>
        </p:txBody>
      </p:sp>
      <p:sp>
        <p:nvSpPr>
          <p:cNvPr id="20" name="正方形/長方形 19">
            <a:extLst>
              <a:ext uri="{FF2B5EF4-FFF2-40B4-BE49-F238E27FC236}">
                <a16:creationId xmlns:a16="http://schemas.microsoft.com/office/drawing/2014/main" id="{BCA618F8-6DE0-3E15-1E4A-940BE75272AE}"/>
              </a:ext>
            </a:extLst>
          </p:cNvPr>
          <p:cNvSpPr/>
          <p:nvPr/>
        </p:nvSpPr>
        <p:spPr>
          <a:xfrm>
            <a:off x="6815262" y="4053868"/>
            <a:ext cx="1661989" cy="206984"/>
          </a:xfrm>
          <a:prstGeom prst="rect">
            <a:avLst/>
          </a:prstGeom>
          <a:solidFill>
            <a:srgbClr val="000000">
              <a:alpha val="69804"/>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dirty="0"/>
          </a:p>
        </p:txBody>
      </p:sp>
      <p:pic>
        <p:nvPicPr>
          <p:cNvPr id="21" name="図 20">
            <a:extLst>
              <a:ext uri="{FF2B5EF4-FFF2-40B4-BE49-F238E27FC236}">
                <a16:creationId xmlns:a16="http://schemas.microsoft.com/office/drawing/2014/main" id="{44592D39-D4CB-3E2A-398A-4F807C3B6F14}"/>
              </a:ext>
            </a:extLst>
          </p:cNvPr>
          <p:cNvPicPr>
            <a:picLocks noChangeAspect="1"/>
          </p:cNvPicPr>
          <p:nvPr/>
        </p:nvPicPr>
        <p:blipFill>
          <a:blip r:embed="rId5"/>
          <a:srcRect l="30152" t="19931" r="48778" b="38216"/>
          <a:stretch>
            <a:fillRect/>
          </a:stretch>
        </p:blipFill>
        <p:spPr>
          <a:xfrm>
            <a:off x="7627336" y="900933"/>
            <a:ext cx="970565" cy="1084455"/>
          </a:xfrm>
          <a:prstGeom prst="rect">
            <a:avLst/>
          </a:prstGeom>
        </p:spPr>
      </p:pic>
      <p:pic>
        <p:nvPicPr>
          <p:cNvPr id="22" name="図 21">
            <a:extLst>
              <a:ext uri="{FF2B5EF4-FFF2-40B4-BE49-F238E27FC236}">
                <a16:creationId xmlns:a16="http://schemas.microsoft.com/office/drawing/2014/main" id="{998C99AA-5A31-0817-3872-6D47C27BD6F6}"/>
              </a:ext>
            </a:extLst>
          </p:cNvPr>
          <p:cNvPicPr>
            <a:picLocks noChangeAspect="1"/>
          </p:cNvPicPr>
          <p:nvPr/>
        </p:nvPicPr>
        <p:blipFill>
          <a:blip r:embed="rId6"/>
          <a:stretch>
            <a:fillRect/>
          </a:stretch>
        </p:blipFill>
        <p:spPr>
          <a:xfrm>
            <a:off x="5583382" y="938164"/>
            <a:ext cx="1970738" cy="1084457"/>
          </a:xfrm>
          <a:prstGeom prst="rect">
            <a:avLst/>
          </a:prstGeom>
        </p:spPr>
      </p:pic>
      <p:pic>
        <p:nvPicPr>
          <p:cNvPr id="23" name="図 22">
            <a:extLst>
              <a:ext uri="{FF2B5EF4-FFF2-40B4-BE49-F238E27FC236}">
                <a16:creationId xmlns:a16="http://schemas.microsoft.com/office/drawing/2014/main" id="{557B9690-350C-2A83-7DAB-5D680A76C29B}"/>
              </a:ext>
            </a:extLst>
          </p:cNvPr>
          <p:cNvPicPr>
            <a:picLocks noChangeAspect="1"/>
          </p:cNvPicPr>
          <p:nvPr/>
        </p:nvPicPr>
        <p:blipFill>
          <a:blip r:embed="rId7"/>
          <a:stretch>
            <a:fillRect/>
          </a:stretch>
        </p:blipFill>
        <p:spPr>
          <a:xfrm>
            <a:off x="262342" y="930129"/>
            <a:ext cx="5227008" cy="863446"/>
          </a:xfrm>
          <a:prstGeom prst="rect">
            <a:avLst/>
          </a:prstGeom>
        </p:spPr>
      </p:pic>
      <p:sp>
        <p:nvSpPr>
          <p:cNvPr id="24" name="吹き出し: 角を丸めた四角形 23">
            <a:extLst>
              <a:ext uri="{FF2B5EF4-FFF2-40B4-BE49-F238E27FC236}">
                <a16:creationId xmlns:a16="http://schemas.microsoft.com/office/drawing/2014/main" id="{487F69A8-AFD1-1345-013D-D449F1948E51}"/>
              </a:ext>
            </a:extLst>
          </p:cNvPr>
          <p:cNvSpPr/>
          <p:nvPr/>
        </p:nvSpPr>
        <p:spPr>
          <a:xfrm>
            <a:off x="332831" y="2285116"/>
            <a:ext cx="5958480" cy="2092882"/>
          </a:xfrm>
          <a:prstGeom prst="wedgeRoundRectCallout">
            <a:avLst>
              <a:gd name="adj1" fmla="val 65490"/>
              <a:gd name="adj2" fmla="val 72484"/>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25" name="テキスト ボックス 24">
            <a:extLst>
              <a:ext uri="{FF2B5EF4-FFF2-40B4-BE49-F238E27FC236}">
                <a16:creationId xmlns:a16="http://schemas.microsoft.com/office/drawing/2014/main" id="{5B0F8451-7B15-8388-E2A0-663ADFD294FB}"/>
              </a:ext>
            </a:extLst>
          </p:cNvPr>
          <p:cNvSpPr txBox="1"/>
          <p:nvPr/>
        </p:nvSpPr>
        <p:spPr>
          <a:xfrm>
            <a:off x="270952" y="2362060"/>
            <a:ext cx="6039006" cy="1223412"/>
          </a:xfrm>
          <a:prstGeom prst="rect">
            <a:avLst/>
          </a:prstGeom>
          <a:noFill/>
          <a:ln w="57150">
            <a:noFill/>
          </a:ln>
        </p:spPr>
        <p:txBody>
          <a:bodyPr wrap="square" rtlCol="0">
            <a:spAutoFit/>
          </a:bodyPr>
          <a:lstStyle/>
          <a:p>
            <a:r>
              <a:rPr kumimoji="1" lang="ja-JP" altLang="en-US" sz="3300" b="1" dirty="0"/>
              <a:t>（席から立ち上がろうとして）</a:t>
            </a:r>
            <a:endParaRPr kumimoji="1" lang="en-US" altLang="ja-JP" sz="3300" b="1" dirty="0"/>
          </a:p>
          <a:p>
            <a:r>
              <a:rPr lang="ja-JP" altLang="en-US" sz="4050" b="1" dirty="0"/>
              <a:t> </a:t>
            </a:r>
            <a:endParaRPr kumimoji="1" lang="en-US" altLang="ja-JP" sz="4050" b="1" dirty="0"/>
          </a:p>
        </p:txBody>
      </p:sp>
    </p:spTree>
    <p:extLst>
      <p:ext uri="{BB962C8B-B14F-4D97-AF65-F5344CB8AC3E}">
        <p14:creationId xmlns:p14="http://schemas.microsoft.com/office/powerpoint/2010/main" val="140864141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048A0-1799-DD51-64A7-818C0CA97B46}"/>
            </a:ext>
          </a:extLst>
        </p:cNvPr>
        <p:cNvGrpSpPr/>
        <p:nvPr/>
      </p:nvGrpSpPr>
      <p:grpSpPr>
        <a:xfrm>
          <a:off x="0" y="0"/>
          <a:ext cx="0" cy="0"/>
          <a:chOff x="0" y="0"/>
          <a:chExt cx="0" cy="0"/>
        </a:xfrm>
      </p:grpSpPr>
      <p:pic>
        <p:nvPicPr>
          <p:cNvPr id="6" name="図 5">
            <a:extLst>
              <a:ext uri="{FF2B5EF4-FFF2-40B4-BE49-F238E27FC236}">
                <a16:creationId xmlns:a16="http://schemas.microsoft.com/office/drawing/2014/main" id="{094B3E03-0165-B055-1089-AAFF1CDF096B}"/>
              </a:ext>
            </a:extLst>
          </p:cNvPr>
          <p:cNvPicPr>
            <a:picLocks noChangeAspect="1"/>
          </p:cNvPicPr>
          <p:nvPr/>
        </p:nvPicPr>
        <p:blipFill>
          <a:blip r:embed="rId2"/>
          <a:stretch>
            <a:fillRect/>
          </a:stretch>
        </p:blipFill>
        <p:spPr>
          <a:xfrm>
            <a:off x="8353175" y="5641549"/>
            <a:ext cx="791937" cy="605404"/>
          </a:xfrm>
          <a:prstGeom prst="rect">
            <a:avLst/>
          </a:prstGeom>
        </p:spPr>
      </p:pic>
      <p:sp>
        <p:nvSpPr>
          <p:cNvPr id="3" name="テキスト ボックス 2">
            <a:extLst>
              <a:ext uri="{FF2B5EF4-FFF2-40B4-BE49-F238E27FC236}">
                <a16:creationId xmlns:a16="http://schemas.microsoft.com/office/drawing/2014/main" id="{515500CD-DD95-33B4-DB2F-0A0E6E04E379}"/>
              </a:ext>
            </a:extLst>
          </p:cNvPr>
          <p:cNvSpPr txBox="1"/>
          <p:nvPr/>
        </p:nvSpPr>
        <p:spPr>
          <a:xfrm>
            <a:off x="92869" y="5064213"/>
            <a:ext cx="1933247" cy="715581"/>
          </a:xfrm>
          <a:prstGeom prst="rect">
            <a:avLst/>
          </a:prstGeom>
          <a:noFill/>
        </p:spPr>
        <p:txBody>
          <a:bodyPr wrap="square" rtlCol="0">
            <a:spAutoFit/>
          </a:bodyPr>
          <a:lstStyle/>
          <a:p>
            <a:r>
              <a:rPr kumimoji="1" lang="en-US" altLang="ja-JP" sz="4050" dirty="0"/>
              <a:t>1962</a:t>
            </a:r>
            <a:r>
              <a:rPr kumimoji="1" lang="ja-JP" altLang="en-US" sz="4050" dirty="0"/>
              <a:t>年</a:t>
            </a:r>
          </a:p>
        </p:txBody>
      </p:sp>
      <p:pic>
        <p:nvPicPr>
          <p:cNvPr id="34" name="図 33" descr="草, 屋外, 男, 人 が含まれている画像&#10;&#10;AI 生成コンテンツは誤りを含む可能性があります。">
            <a:extLst>
              <a:ext uri="{FF2B5EF4-FFF2-40B4-BE49-F238E27FC236}">
                <a16:creationId xmlns:a16="http://schemas.microsoft.com/office/drawing/2014/main" id="{74620B7F-FD4F-110A-AC66-8CAECD312188}"/>
              </a:ext>
            </a:extLst>
          </p:cNvPr>
          <p:cNvPicPr>
            <a:picLocks noChangeAspect="1"/>
          </p:cNvPicPr>
          <p:nvPr/>
        </p:nvPicPr>
        <p:blipFill>
          <a:blip r:embed="rId3">
            <a:extLst>
              <a:ext uri="{28A0092B-C50C-407E-A947-70E740481C1C}">
                <a14:useLocalDpi xmlns:a14="http://schemas.microsoft.com/office/drawing/2010/main" val="0"/>
              </a:ext>
            </a:extLst>
          </a:blip>
          <a:srcRect l="44792" t="11667" r="30104" b="50000"/>
          <a:stretch>
            <a:fillRect/>
          </a:stretch>
        </p:blipFill>
        <p:spPr>
          <a:xfrm>
            <a:off x="2026115" y="4785383"/>
            <a:ext cx="995691" cy="1140293"/>
          </a:xfrm>
          <a:prstGeom prst="rect">
            <a:avLst/>
          </a:prstGeom>
        </p:spPr>
      </p:pic>
      <p:cxnSp>
        <p:nvCxnSpPr>
          <p:cNvPr id="5" name="直線コネクタ 4">
            <a:extLst>
              <a:ext uri="{FF2B5EF4-FFF2-40B4-BE49-F238E27FC236}">
                <a16:creationId xmlns:a16="http://schemas.microsoft.com/office/drawing/2014/main" id="{52DA6537-87FA-7173-EC52-50DA59ED1B3F}"/>
              </a:ext>
            </a:extLst>
          </p:cNvPr>
          <p:cNvCxnSpPr>
            <a:cxnSpLocks/>
          </p:cNvCxnSpPr>
          <p:nvPr/>
        </p:nvCxnSpPr>
        <p:spPr>
          <a:xfrm>
            <a:off x="92869" y="4752647"/>
            <a:ext cx="8958263"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pic>
        <p:nvPicPr>
          <p:cNvPr id="18" name="図 17" descr="グラフィカル ユーザー インターフェイス, アプリケーション&#10;&#10;AI 生成コンテンツは誤りを含む可能性があります。">
            <a:extLst>
              <a:ext uri="{FF2B5EF4-FFF2-40B4-BE49-F238E27FC236}">
                <a16:creationId xmlns:a16="http://schemas.microsoft.com/office/drawing/2014/main" id="{D01E72F3-B5CF-EE00-7DDB-A7514F6D7EE3}"/>
              </a:ext>
            </a:extLst>
          </p:cNvPr>
          <p:cNvPicPr>
            <a:picLocks noChangeAspect="1"/>
          </p:cNvPicPr>
          <p:nvPr/>
        </p:nvPicPr>
        <p:blipFill>
          <a:blip r:embed="rId4"/>
          <a:srcRect l="20391" t="11528" r="65000" b="61284"/>
          <a:stretch>
            <a:fillRect/>
          </a:stretch>
        </p:blipFill>
        <p:spPr>
          <a:xfrm>
            <a:off x="6400817" y="3024287"/>
            <a:ext cx="2581737" cy="2702589"/>
          </a:xfrm>
          <a:prstGeom prst="rect">
            <a:avLst/>
          </a:prstGeom>
        </p:spPr>
      </p:pic>
      <p:sp>
        <p:nvSpPr>
          <p:cNvPr id="19" name="テキスト ボックス 18">
            <a:extLst>
              <a:ext uri="{FF2B5EF4-FFF2-40B4-BE49-F238E27FC236}">
                <a16:creationId xmlns:a16="http://schemas.microsoft.com/office/drawing/2014/main" id="{6309A90E-3A4C-6635-6D6C-2913877ADA81}"/>
              </a:ext>
            </a:extLst>
          </p:cNvPr>
          <p:cNvSpPr txBox="1"/>
          <p:nvPr/>
        </p:nvSpPr>
        <p:spPr>
          <a:xfrm>
            <a:off x="6646105" y="5325903"/>
            <a:ext cx="2226944" cy="600164"/>
          </a:xfrm>
          <a:prstGeom prst="rect">
            <a:avLst/>
          </a:prstGeom>
          <a:solidFill>
            <a:schemeClr val="bg1"/>
          </a:solidFill>
          <a:ln w="38100">
            <a:solidFill>
              <a:srgbClr val="FF0000"/>
            </a:solidFill>
          </a:ln>
        </p:spPr>
        <p:txBody>
          <a:bodyPr wrap="square" rtlCol="0">
            <a:spAutoFit/>
          </a:bodyPr>
          <a:lstStyle/>
          <a:p>
            <a:r>
              <a:rPr kumimoji="1" lang="en-US" altLang="ja-JP" sz="3300" b="1" dirty="0">
                <a:solidFill>
                  <a:srgbClr val="FF0000"/>
                </a:solidFill>
                <a:latin typeface="BIZ UDPゴシック" panose="020B0400000000000000" pitchFamily="50" charset="-128"/>
                <a:ea typeface="BIZ UDPゴシック" panose="020B0400000000000000" pitchFamily="50" charset="-128"/>
              </a:rPr>
              <a:t>T</a:t>
            </a:r>
            <a:r>
              <a:rPr kumimoji="1" lang="ja-JP" altLang="en-US" sz="3300" b="1" dirty="0">
                <a:solidFill>
                  <a:srgbClr val="FF0000"/>
                </a:solidFill>
                <a:latin typeface="BIZ UDPゴシック" panose="020B0400000000000000" pitchFamily="50" charset="-128"/>
                <a:ea typeface="BIZ UDPゴシック" panose="020B0400000000000000" pitchFamily="50" charset="-128"/>
              </a:rPr>
              <a:t>中（忠）氏　</a:t>
            </a:r>
            <a:endParaRPr lang="en-US" altLang="ja-JP" sz="3300" b="1" dirty="0">
              <a:solidFill>
                <a:srgbClr val="FF0000"/>
              </a:solidFill>
              <a:latin typeface="BIZ UDPゴシック" panose="020B0400000000000000" pitchFamily="50" charset="-128"/>
              <a:ea typeface="BIZ UDPゴシック" panose="020B0400000000000000" pitchFamily="50" charset="-128"/>
            </a:endParaRPr>
          </a:p>
        </p:txBody>
      </p:sp>
      <p:sp>
        <p:nvSpPr>
          <p:cNvPr id="20" name="正方形/長方形 19">
            <a:extLst>
              <a:ext uri="{FF2B5EF4-FFF2-40B4-BE49-F238E27FC236}">
                <a16:creationId xmlns:a16="http://schemas.microsoft.com/office/drawing/2014/main" id="{768B9115-6C50-8AC5-9B6C-CDAC85314E08}"/>
              </a:ext>
            </a:extLst>
          </p:cNvPr>
          <p:cNvSpPr/>
          <p:nvPr/>
        </p:nvSpPr>
        <p:spPr>
          <a:xfrm>
            <a:off x="6815262" y="4053868"/>
            <a:ext cx="1661989" cy="206984"/>
          </a:xfrm>
          <a:prstGeom prst="rect">
            <a:avLst/>
          </a:prstGeom>
          <a:solidFill>
            <a:srgbClr val="000000">
              <a:alpha val="69804"/>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dirty="0"/>
          </a:p>
        </p:txBody>
      </p:sp>
      <p:pic>
        <p:nvPicPr>
          <p:cNvPr id="21" name="図 20">
            <a:extLst>
              <a:ext uri="{FF2B5EF4-FFF2-40B4-BE49-F238E27FC236}">
                <a16:creationId xmlns:a16="http://schemas.microsoft.com/office/drawing/2014/main" id="{7B22D995-AFF3-C3C1-19F0-36E67D46A471}"/>
              </a:ext>
            </a:extLst>
          </p:cNvPr>
          <p:cNvPicPr>
            <a:picLocks noChangeAspect="1"/>
          </p:cNvPicPr>
          <p:nvPr/>
        </p:nvPicPr>
        <p:blipFill>
          <a:blip r:embed="rId5"/>
          <a:srcRect l="30152" t="19931" r="48778" b="38216"/>
          <a:stretch>
            <a:fillRect/>
          </a:stretch>
        </p:blipFill>
        <p:spPr>
          <a:xfrm>
            <a:off x="7627336" y="900933"/>
            <a:ext cx="970565" cy="1084455"/>
          </a:xfrm>
          <a:prstGeom prst="rect">
            <a:avLst/>
          </a:prstGeom>
        </p:spPr>
      </p:pic>
      <p:pic>
        <p:nvPicPr>
          <p:cNvPr id="22" name="図 21">
            <a:extLst>
              <a:ext uri="{FF2B5EF4-FFF2-40B4-BE49-F238E27FC236}">
                <a16:creationId xmlns:a16="http://schemas.microsoft.com/office/drawing/2014/main" id="{95763DDF-14C3-5D15-1734-F1EC3168D491}"/>
              </a:ext>
            </a:extLst>
          </p:cNvPr>
          <p:cNvPicPr>
            <a:picLocks noChangeAspect="1"/>
          </p:cNvPicPr>
          <p:nvPr/>
        </p:nvPicPr>
        <p:blipFill>
          <a:blip r:embed="rId6"/>
          <a:stretch>
            <a:fillRect/>
          </a:stretch>
        </p:blipFill>
        <p:spPr>
          <a:xfrm>
            <a:off x="5583382" y="938164"/>
            <a:ext cx="1970738" cy="1084457"/>
          </a:xfrm>
          <a:prstGeom prst="rect">
            <a:avLst/>
          </a:prstGeom>
        </p:spPr>
      </p:pic>
      <p:pic>
        <p:nvPicPr>
          <p:cNvPr id="23" name="図 22">
            <a:extLst>
              <a:ext uri="{FF2B5EF4-FFF2-40B4-BE49-F238E27FC236}">
                <a16:creationId xmlns:a16="http://schemas.microsoft.com/office/drawing/2014/main" id="{75C5808F-4EAA-1A22-C939-8375E221D23D}"/>
              </a:ext>
            </a:extLst>
          </p:cNvPr>
          <p:cNvPicPr>
            <a:picLocks noChangeAspect="1"/>
          </p:cNvPicPr>
          <p:nvPr/>
        </p:nvPicPr>
        <p:blipFill>
          <a:blip r:embed="rId7"/>
          <a:stretch>
            <a:fillRect/>
          </a:stretch>
        </p:blipFill>
        <p:spPr>
          <a:xfrm>
            <a:off x="262342" y="930129"/>
            <a:ext cx="5227008" cy="863446"/>
          </a:xfrm>
          <a:prstGeom prst="rect">
            <a:avLst/>
          </a:prstGeom>
        </p:spPr>
      </p:pic>
      <p:sp>
        <p:nvSpPr>
          <p:cNvPr id="24" name="吹き出し: 角を丸めた四角形 23">
            <a:extLst>
              <a:ext uri="{FF2B5EF4-FFF2-40B4-BE49-F238E27FC236}">
                <a16:creationId xmlns:a16="http://schemas.microsoft.com/office/drawing/2014/main" id="{9D057B9E-B175-5370-F3FF-E1D7FBA8E835}"/>
              </a:ext>
            </a:extLst>
          </p:cNvPr>
          <p:cNvSpPr/>
          <p:nvPr/>
        </p:nvSpPr>
        <p:spPr>
          <a:xfrm>
            <a:off x="332831" y="2285116"/>
            <a:ext cx="5958480" cy="2092882"/>
          </a:xfrm>
          <a:prstGeom prst="wedgeRoundRectCallout">
            <a:avLst>
              <a:gd name="adj1" fmla="val 65490"/>
              <a:gd name="adj2" fmla="val 72484"/>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2" name="テキスト ボックス 1">
            <a:extLst>
              <a:ext uri="{FF2B5EF4-FFF2-40B4-BE49-F238E27FC236}">
                <a16:creationId xmlns:a16="http://schemas.microsoft.com/office/drawing/2014/main" id="{93E063BC-8B17-D38B-FF7B-A19D6ADE33C2}"/>
              </a:ext>
            </a:extLst>
          </p:cNvPr>
          <p:cNvSpPr txBox="1"/>
          <p:nvPr/>
        </p:nvSpPr>
        <p:spPr>
          <a:xfrm>
            <a:off x="270952" y="2362060"/>
            <a:ext cx="6039006" cy="2123658"/>
          </a:xfrm>
          <a:prstGeom prst="rect">
            <a:avLst/>
          </a:prstGeom>
          <a:noFill/>
          <a:ln w="57150">
            <a:noFill/>
          </a:ln>
        </p:spPr>
        <p:txBody>
          <a:bodyPr wrap="square" rtlCol="0">
            <a:spAutoFit/>
          </a:bodyPr>
          <a:lstStyle/>
          <a:p>
            <a:r>
              <a:rPr kumimoji="1" lang="ja-JP" altLang="en-US" sz="3300" b="1" dirty="0"/>
              <a:t>（席から立ち上がろうとして）</a:t>
            </a:r>
            <a:endParaRPr kumimoji="1" lang="en-US" altLang="ja-JP" sz="3300" b="1" dirty="0"/>
          </a:p>
          <a:p>
            <a:r>
              <a:rPr lang="ja-JP" altLang="en-US" sz="4050" b="1" dirty="0"/>
              <a:t> </a:t>
            </a:r>
            <a:r>
              <a:rPr kumimoji="1" lang="ja-JP" altLang="en-US" sz="4950" b="1" dirty="0">
                <a:solidFill>
                  <a:srgbClr val="FF0000"/>
                </a:solidFill>
              </a:rPr>
              <a:t>よっこい</a:t>
            </a:r>
            <a:endParaRPr kumimoji="1" lang="en-US" altLang="ja-JP" sz="4950" b="1" dirty="0">
              <a:solidFill>
                <a:srgbClr val="FF0000"/>
              </a:solidFill>
            </a:endParaRPr>
          </a:p>
          <a:p>
            <a:r>
              <a:rPr lang="ja-JP" altLang="en-US" sz="4950" b="1" dirty="0">
                <a:solidFill>
                  <a:srgbClr val="FF0000"/>
                </a:solidFill>
              </a:rPr>
              <a:t>　　　</a:t>
            </a:r>
            <a:r>
              <a:rPr kumimoji="1" lang="ja-JP" altLang="en-US" sz="4950" b="1" dirty="0">
                <a:solidFill>
                  <a:srgbClr val="FF0000"/>
                </a:solidFill>
              </a:rPr>
              <a:t>ショーイチ</a:t>
            </a:r>
            <a:endParaRPr kumimoji="1" lang="en-US" altLang="ja-JP" sz="4050" b="1" dirty="0"/>
          </a:p>
        </p:txBody>
      </p:sp>
    </p:spTree>
    <p:extLst>
      <p:ext uri="{BB962C8B-B14F-4D97-AF65-F5344CB8AC3E}">
        <p14:creationId xmlns:p14="http://schemas.microsoft.com/office/powerpoint/2010/main" val="319168463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69DB19-AD99-A615-EF0C-55066308F2A4}"/>
            </a:ext>
          </a:extLst>
        </p:cNvPr>
        <p:cNvGrpSpPr/>
        <p:nvPr/>
      </p:nvGrpSpPr>
      <p:grpSpPr>
        <a:xfrm>
          <a:off x="0" y="0"/>
          <a:ext cx="0" cy="0"/>
          <a:chOff x="0" y="0"/>
          <a:chExt cx="0" cy="0"/>
        </a:xfrm>
      </p:grpSpPr>
      <p:pic>
        <p:nvPicPr>
          <p:cNvPr id="34" name="図 33" descr="草, 屋外, 男, 人 が含まれている画像&#10;&#10;AI 生成コンテンツは誤りを含む可能性があります。">
            <a:extLst>
              <a:ext uri="{FF2B5EF4-FFF2-40B4-BE49-F238E27FC236}">
                <a16:creationId xmlns:a16="http://schemas.microsoft.com/office/drawing/2014/main" id="{AB993DAF-BC3D-475D-1C01-86714243D284}"/>
              </a:ext>
            </a:extLst>
          </p:cNvPr>
          <p:cNvPicPr>
            <a:picLocks noChangeAspect="1"/>
          </p:cNvPicPr>
          <p:nvPr/>
        </p:nvPicPr>
        <p:blipFill>
          <a:blip r:embed="rId2">
            <a:extLst>
              <a:ext uri="{28A0092B-C50C-407E-A947-70E740481C1C}">
                <a14:useLocalDpi xmlns:a14="http://schemas.microsoft.com/office/drawing/2010/main" val="0"/>
              </a:ext>
            </a:extLst>
          </a:blip>
          <a:srcRect l="44792" t="11667" r="30104" b="50000"/>
          <a:stretch>
            <a:fillRect/>
          </a:stretch>
        </p:blipFill>
        <p:spPr>
          <a:xfrm>
            <a:off x="2026115" y="4785383"/>
            <a:ext cx="995691" cy="1140293"/>
          </a:xfrm>
          <a:prstGeom prst="rect">
            <a:avLst/>
          </a:prstGeom>
        </p:spPr>
      </p:pic>
      <p:cxnSp>
        <p:nvCxnSpPr>
          <p:cNvPr id="5" name="直線コネクタ 4">
            <a:extLst>
              <a:ext uri="{FF2B5EF4-FFF2-40B4-BE49-F238E27FC236}">
                <a16:creationId xmlns:a16="http://schemas.microsoft.com/office/drawing/2014/main" id="{B128BBA1-AB15-2749-7A5D-31A37BBF2B72}"/>
              </a:ext>
            </a:extLst>
          </p:cNvPr>
          <p:cNvCxnSpPr>
            <a:cxnSpLocks/>
          </p:cNvCxnSpPr>
          <p:nvPr/>
        </p:nvCxnSpPr>
        <p:spPr>
          <a:xfrm>
            <a:off x="92869" y="4752647"/>
            <a:ext cx="8958263"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pic>
        <p:nvPicPr>
          <p:cNvPr id="10" name="図 9" descr="グラフィカル ユーザー インターフェイス, アプリケーション&#10;&#10;AI 生成コンテンツは誤りを含む可能性があります。">
            <a:extLst>
              <a:ext uri="{FF2B5EF4-FFF2-40B4-BE49-F238E27FC236}">
                <a16:creationId xmlns:a16="http://schemas.microsoft.com/office/drawing/2014/main" id="{479B41B2-F3AE-86BA-1236-A1DAD7A7D06E}"/>
              </a:ext>
            </a:extLst>
          </p:cNvPr>
          <p:cNvPicPr>
            <a:picLocks noChangeAspect="1"/>
          </p:cNvPicPr>
          <p:nvPr/>
        </p:nvPicPr>
        <p:blipFill>
          <a:blip r:embed="rId3"/>
          <a:srcRect l="20391" t="11527" r="66259" b="61590"/>
          <a:stretch>
            <a:fillRect/>
          </a:stretch>
        </p:blipFill>
        <p:spPr>
          <a:xfrm>
            <a:off x="8229616" y="906277"/>
            <a:ext cx="816290" cy="924526"/>
          </a:xfrm>
          <a:prstGeom prst="rect">
            <a:avLst/>
          </a:prstGeom>
        </p:spPr>
      </p:pic>
      <p:sp>
        <p:nvSpPr>
          <p:cNvPr id="17" name="テキスト ボックス 16">
            <a:extLst>
              <a:ext uri="{FF2B5EF4-FFF2-40B4-BE49-F238E27FC236}">
                <a16:creationId xmlns:a16="http://schemas.microsoft.com/office/drawing/2014/main" id="{CE003AC6-4B65-FA9D-A6EC-DD19C452D274}"/>
              </a:ext>
            </a:extLst>
          </p:cNvPr>
          <p:cNvSpPr txBox="1"/>
          <p:nvPr/>
        </p:nvSpPr>
        <p:spPr>
          <a:xfrm>
            <a:off x="125016" y="2063425"/>
            <a:ext cx="5793581" cy="646331"/>
          </a:xfrm>
          <a:prstGeom prst="rect">
            <a:avLst/>
          </a:prstGeom>
          <a:noFill/>
        </p:spPr>
        <p:txBody>
          <a:bodyPr wrap="square" rtlCol="0">
            <a:spAutoFit/>
          </a:bodyPr>
          <a:lstStyle/>
          <a:p>
            <a:r>
              <a:rPr kumimoji="1" lang="ja-JP" altLang="en-US" sz="3600" b="1" dirty="0"/>
              <a:t>＜例外＞昭和からの降格者</a:t>
            </a:r>
          </a:p>
        </p:txBody>
      </p:sp>
      <p:sp>
        <p:nvSpPr>
          <p:cNvPr id="18" name="矢印: 下 17">
            <a:extLst>
              <a:ext uri="{FF2B5EF4-FFF2-40B4-BE49-F238E27FC236}">
                <a16:creationId xmlns:a16="http://schemas.microsoft.com/office/drawing/2014/main" id="{7E13479D-8758-06EE-E4B0-1E411E1AA26C}"/>
              </a:ext>
            </a:extLst>
          </p:cNvPr>
          <p:cNvSpPr/>
          <p:nvPr/>
        </p:nvSpPr>
        <p:spPr>
          <a:xfrm>
            <a:off x="4176385" y="3014663"/>
            <a:ext cx="778668" cy="2578892"/>
          </a:xfrm>
          <a:prstGeom prst="downArrow">
            <a:avLst>
              <a:gd name="adj1" fmla="val 50000"/>
              <a:gd name="adj2" fmla="val 61927"/>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ln>
                <a:solidFill>
                  <a:srgbClr val="FF0000"/>
                </a:solidFill>
              </a:ln>
            </a:endParaRPr>
          </a:p>
        </p:txBody>
      </p:sp>
      <p:sp>
        <p:nvSpPr>
          <p:cNvPr id="19" name="テキスト ボックス 18">
            <a:extLst>
              <a:ext uri="{FF2B5EF4-FFF2-40B4-BE49-F238E27FC236}">
                <a16:creationId xmlns:a16="http://schemas.microsoft.com/office/drawing/2014/main" id="{396852E5-9B2F-F5FF-736A-1F10F8BEDABD}"/>
              </a:ext>
            </a:extLst>
          </p:cNvPr>
          <p:cNvSpPr txBox="1"/>
          <p:nvPr/>
        </p:nvSpPr>
        <p:spPr>
          <a:xfrm>
            <a:off x="92869" y="5064213"/>
            <a:ext cx="1933247" cy="715581"/>
          </a:xfrm>
          <a:prstGeom prst="rect">
            <a:avLst/>
          </a:prstGeom>
          <a:noFill/>
        </p:spPr>
        <p:txBody>
          <a:bodyPr wrap="square" rtlCol="0">
            <a:spAutoFit/>
          </a:bodyPr>
          <a:lstStyle/>
          <a:p>
            <a:r>
              <a:rPr kumimoji="1" lang="ja-JP" altLang="en-US" sz="4050" b="1" dirty="0">
                <a:solidFill>
                  <a:srgbClr val="FF0000"/>
                </a:solidFill>
              </a:rPr>
              <a:t>非昭和</a:t>
            </a:r>
          </a:p>
        </p:txBody>
      </p:sp>
      <p:pic>
        <p:nvPicPr>
          <p:cNvPr id="2" name="図 1">
            <a:extLst>
              <a:ext uri="{FF2B5EF4-FFF2-40B4-BE49-F238E27FC236}">
                <a16:creationId xmlns:a16="http://schemas.microsoft.com/office/drawing/2014/main" id="{5F4A8121-CCD5-2D34-88B2-267DF10F40C5}"/>
              </a:ext>
            </a:extLst>
          </p:cNvPr>
          <p:cNvPicPr>
            <a:picLocks noChangeAspect="1"/>
          </p:cNvPicPr>
          <p:nvPr/>
        </p:nvPicPr>
        <p:blipFill>
          <a:blip r:embed="rId4"/>
          <a:stretch>
            <a:fillRect/>
          </a:stretch>
        </p:blipFill>
        <p:spPr>
          <a:xfrm>
            <a:off x="262342" y="930129"/>
            <a:ext cx="5227008" cy="863446"/>
          </a:xfrm>
          <a:prstGeom prst="rect">
            <a:avLst/>
          </a:prstGeom>
        </p:spPr>
      </p:pic>
      <p:pic>
        <p:nvPicPr>
          <p:cNvPr id="3" name="図 2">
            <a:extLst>
              <a:ext uri="{FF2B5EF4-FFF2-40B4-BE49-F238E27FC236}">
                <a16:creationId xmlns:a16="http://schemas.microsoft.com/office/drawing/2014/main" id="{41A20A4E-D983-71E9-2530-46CEA5E172B1}"/>
              </a:ext>
            </a:extLst>
          </p:cNvPr>
          <p:cNvPicPr>
            <a:picLocks noChangeAspect="1"/>
          </p:cNvPicPr>
          <p:nvPr/>
        </p:nvPicPr>
        <p:blipFill>
          <a:blip r:embed="rId5"/>
          <a:srcRect l="30152" t="19931" r="48778" b="38216"/>
          <a:stretch>
            <a:fillRect/>
          </a:stretch>
        </p:blipFill>
        <p:spPr>
          <a:xfrm>
            <a:off x="7318132" y="915532"/>
            <a:ext cx="798893" cy="892639"/>
          </a:xfrm>
          <a:prstGeom prst="rect">
            <a:avLst/>
          </a:prstGeom>
        </p:spPr>
      </p:pic>
      <p:pic>
        <p:nvPicPr>
          <p:cNvPr id="4" name="図 3">
            <a:extLst>
              <a:ext uri="{FF2B5EF4-FFF2-40B4-BE49-F238E27FC236}">
                <a16:creationId xmlns:a16="http://schemas.microsoft.com/office/drawing/2014/main" id="{736FC025-C15C-5681-362D-CCF47C1A28E7}"/>
              </a:ext>
            </a:extLst>
          </p:cNvPr>
          <p:cNvPicPr>
            <a:picLocks noChangeAspect="1"/>
          </p:cNvPicPr>
          <p:nvPr/>
        </p:nvPicPr>
        <p:blipFill>
          <a:blip r:embed="rId6"/>
          <a:stretch>
            <a:fillRect/>
          </a:stretch>
        </p:blipFill>
        <p:spPr>
          <a:xfrm>
            <a:off x="5583382" y="938164"/>
            <a:ext cx="1622159" cy="892640"/>
          </a:xfrm>
          <a:prstGeom prst="rect">
            <a:avLst/>
          </a:prstGeom>
        </p:spPr>
      </p:pic>
      <p:pic>
        <p:nvPicPr>
          <p:cNvPr id="6" name="図 5">
            <a:extLst>
              <a:ext uri="{FF2B5EF4-FFF2-40B4-BE49-F238E27FC236}">
                <a16:creationId xmlns:a16="http://schemas.microsoft.com/office/drawing/2014/main" id="{55B56257-FB36-5CBD-A80D-A376217390D9}"/>
              </a:ext>
            </a:extLst>
          </p:cNvPr>
          <p:cNvPicPr>
            <a:picLocks noChangeAspect="1"/>
          </p:cNvPicPr>
          <p:nvPr/>
        </p:nvPicPr>
        <p:blipFill>
          <a:blip r:embed="rId7"/>
          <a:stretch>
            <a:fillRect/>
          </a:stretch>
        </p:blipFill>
        <p:spPr>
          <a:xfrm>
            <a:off x="8353175" y="5641549"/>
            <a:ext cx="791937" cy="605404"/>
          </a:xfrm>
          <a:prstGeom prst="rect">
            <a:avLst/>
          </a:prstGeom>
        </p:spPr>
      </p:pic>
    </p:spTree>
    <p:extLst>
      <p:ext uri="{BB962C8B-B14F-4D97-AF65-F5344CB8AC3E}">
        <p14:creationId xmlns:p14="http://schemas.microsoft.com/office/powerpoint/2010/main" val="335900999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34572-993C-21DB-E6AD-9FF907DCD523}"/>
            </a:ext>
          </a:extLst>
        </p:cNvPr>
        <p:cNvGrpSpPr/>
        <p:nvPr/>
      </p:nvGrpSpPr>
      <p:grpSpPr>
        <a:xfrm>
          <a:off x="0" y="0"/>
          <a:ext cx="0" cy="0"/>
          <a:chOff x="0" y="0"/>
          <a:chExt cx="0" cy="0"/>
        </a:xfrm>
      </p:grpSpPr>
      <p:pic>
        <p:nvPicPr>
          <p:cNvPr id="34" name="図 33" descr="草, 屋外, 男, 人 が含まれている画像&#10;&#10;AI 生成コンテンツは誤りを含む可能性があります。">
            <a:extLst>
              <a:ext uri="{FF2B5EF4-FFF2-40B4-BE49-F238E27FC236}">
                <a16:creationId xmlns:a16="http://schemas.microsoft.com/office/drawing/2014/main" id="{CC461803-98FF-33A9-911A-910D4ABBFC88}"/>
              </a:ext>
            </a:extLst>
          </p:cNvPr>
          <p:cNvPicPr>
            <a:picLocks noChangeAspect="1"/>
          </p:cNvPicPr>
          <p:nvPr/>
        </p:nvPicPr>
        <p:blipFill>
          <a:blip r:embed="rId2">
            <a:extLst>
              <a:ext uri="{28A0092B-C50C-407E-A947-70E740481C1C}">
                <a14:useLocalDpi xmlns:a14="http://schemas.microsoft.com/office/drawing/2010/main" val="0"/>
              </a:ext>
            </a:extLst>
          </a:blip>
          <a:srcRect l="44792" t="11667" r="30104" b="50000"/>
          <a:stretch>
            <a:fillRect/>
          </a:stretch>
        </p:blipFill>
        <p:spPr>
          <a:xfrm>
            <a:off x="2026115" y="5122070"/>
            <a:ext cx="701700" cy="803606"/>
          </a:xfrm>
          <a:prstGeom prst="rect">
            <a:avLst/>
          </a:prstGeom>
        </p:spPr>
      </p:pic>
      <p:cxnSp>
        <p:nvCxnSpPr>
          <p:cNvPr id="5" name="直線コネクタ 4">
            <a:extLst>
              <a:ext uri="{FF2B5EF4-FFF2-40B4-BE49-F238E27FC236}">
                <a16:creationId xmlns:a16="http://schemas.microsoft.com/office/drawing/2014/main" id="{236DAE15-B253-E1CC-C950-5376F5D53B95}"/>
              </a:ext>
            </a:extLst>
          </p:cNvPr>
          <p:cNvCxnSpPr>
            <a:cxnSpLocks/>
          </p:cNvCxnSpPr>
          <p:nvPr/>
        </p:nvCxnSpPr>
        <p:spPr>
          <a:xfrm>
            <a:off x="92869" y="5064212"/>
            <a:ext cx="8958263"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FA6559DA-68B0-257D-F81C-0735BF142E6E}"/>
              </a:ext>
            </a:extLst>
          </p:cNvPr>
          <p:cNvSpPr txBox="1"/>
          <p:nvPr/>
        </p:nvSpPr>
        <p:spPr>
          <a:xfrm>
            <a:off x="125015" y="1793729"/>
            <a:ext cx="8115300" cy="646331"/>
          </a:xfrm>
          <a:prstGeom prst="rect">
            <a:avLst/>
          </a:prstGeom>
          <a:noFill/>
        </p:spPr>
        <p:txBody>
          <a:bodyPr wrap="square" rtlCol="0">
            <a:spAutoFit/>
          </a:bodyPr>
          <a:lstStyle/>
          <a:p>
            <a:r>
              <a:rPr lang="ja-JP" altLang="en-US" sz="3000" b="1" dirty="0"/>
              <a:t>昭和からの </a:t>
            </a:r>
            <a:r>
              <a:rPr lang="ja-JP" altLang="en-US" sz="3600" b="1" dirty="0">
                <a:solidFill>
                  <a:srgbClr val="FF0000"/>
                </a:solidFill>
              </a:rPr>
              <a:t>降格候補者</a:t>
            </a:r>
            <a:r>
              <a:rPr lang="en-US" altLang="ja-JP" sz="3600" b="1" dirty="0">
                <a:solidFill>
                  <a:srgbClr val="FF0000"/>
                </a:solidFill>
              </a:rPr>
              <a:t>1</a:t>
            </a:r>
          </a:p>
        </p:txBody>
      </p:sp>
      <p:pic>
        <p:nvPicPr>
          <p:cNvPr id="2" name="図 1" descr="コンピューターの画面に表示された男の写真のスクリーンショット&#10;&#10;AI 生成コンテンツは誤りを含む可能性があります。">
            <a:extLst>
              <a:ext uri="{FF2B5EF4-FFF2-40B4-BE49-F238E27FC236}">
                <a16:creationId xmlns:a16="http://schemas.microsoft.com/office/drawing/2014/main" id="{C0475BDE-5ED6-B428-54DA-B9897074143C}"/>
              </a:ext>
            </a:extLst>
          </p:cNvPr>
          <p:cNvPicPr>
            <a:picLocks noChangeAspect="1"/>
          </p:cNvPicPr>
          <p:nvPr/>
        </p:nvPicPr>
        <p:blipFill>
          <a:blip r:embed="rId3"/>
          <a:srcRect l="31250" t="35432" r="57793" b="43950"/>
          <a:stretch>
            <a:fillRect/>
          </a:stretch>
        </p:blipFill>
        <p:spPr>
          <a:xfrm>
            <a:off x="289719" y="2350246"/>
            <a:ext cx="2267744" cy="2666996"/>
          </a:xfrm>
          <a:prstGeom prst="rect">
            <a:avLst/>
          </a:prstGeom>
        </p:spPr>
      </p:pic>
      <p:sp>
        <p:nvSpPr>
          <p:cNvPr id="4" name="正方形/長方形 3">
            <a:extLst>
              <a:ext uri="{FF2B5EF4-FFF2-40B4-BE49-F238E27FC236}">
                <a16:creationId xmlns:a16="http://schemas.microsoft.com/office/drawing/2014/main" id="{ECAD5578-B4A6-3A90-F47F-AFB96188F416}"/>
              </a:ext>
            </a:extLst>
          </p:cNvPr>
          <p:cNvSpPr/>
          <p:nvPr/>
        </p:nvSpPr>
        <p:spPr>
          <a:xfrm>
            <a:off x="624743" y="3157070"/>
            <a:ext cx="1561245" cy="143343"/>
          </a:xfrm>
          <a:prstGeom prst="rect">
            <a:avLst/>
          </a:prstGeom>
          <a:solidFill>
            <a:srgbClr val="000000">
              <a:alpha val="69804"/>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dirty="0"/>
          </a:p>
        </p:txBody>
      </p:sp>
      <p:sp>
        <p:nvSpPr>
          <p:cNvPr id="6" name="テキスト ボックス 5">
            <a:extLst>
              <a:ext uri="{FF2B5EF4-FFF2-40B4-BE49-F238E27FC236}">
                <a16:creationId xmlns:a16="http://schemas.microsoft.com/office/drawing/2014/main" id="{6D728817-549F-8629-F4F1-DBC02BAA01DF}"/>
              </a:ext>
            </a:extLst>
          </p:cNvPr>
          <p:cNvSpPr txBox="1"/>
          <p:nvPr/>
        </p:nvSpPr>
        <p:spPr>
          <a:xfrm>
            <a:off x="92869" y="5233179"/>
            <a:ext cx="1933247" cy="715581"/>
          </a:xfrm>
          <a:prstGeom prst="rect">
            <a:avLst/>
          </a:prstGeom>
          <a:noFill/>
        </p:spPr>
        <p:txBody>
          <a:bodyPr wrap="square" rtlCol="0">
            <a:spAutoFit/>
          </a:bodyPr>
          <a:lstStyle/>
          <a:p>
            <a:r>
              <a:rPr kumimoji="1" lang="ja-JP" altLang="en-US" sz="4050" b="1" dirty="0">
                <a:solidFill>
                  <a:srgbClr val="FF0000"/>
                </a:solidFill>
              </a:rPr>
              <a:t>非昭和</a:t>
            </a:r>
          </a:p>
        </p:txBody>
      </p:sp>
      <p:pic>
        <p:nvPicPr>
          <p:cNvPr id="11" name="図 10">
            <a:extLst>
              <a:ext uri="{FF2B5EF4-FFF2-40B4-BE49-F238E27FC236}">
                <a16:creationId xmlns:a16="http://schemas.microsoft.com/office/drawing/2014/main" id="{DB6462B6-629E-17F9-C86E-41A9476F1E16}"/>
              </a:ext>
            </a:extLst>
          </p:cNvPr>
          <p:cNvPicPr>
            <a:picLocks noChangeAspect="1"/>
          </p:cNvPicPr>
          <p:nvPr/>
        </p:nvPicPr>
        <p:blipFill>
          <a:blip r:embed="rId4"/>
          <a:stretch>
            <a:fillRect/>
          </a:stretch>
        </p:blipFill>
        <p:spPr>
          <a:xfrm>
            <a:off x="1177193" y="932325"/>
            <a:ext cx="6449157" cy="677798"/>
          </a:xfrm>
          <a:prstGeom prst="rect">
            <a:avLst/>
          </a:prstGeom>
        </p:spPr>
      </p:pic>
      <p:pic>
        <p:nvPicPr>
          <p:cNvPr id="3" name="図 2">
            <a:extLst>
              <a:ext uri="{FF2B5EF4-FFF2-40B4-BE49-F238E27FC236}">
                <a16:creationId xmlns:a16="http://schemas.microsoft.com/office/drawing/2014/main" id="{C53E3CD7-E7BE-078D-57ED-49F7FAB3B3F2}"/>
              </a:ext>
            </a:extLst>
          </p:cNvPr>
          <p:cNvPicPr>
            <a:picLocks noChangeAspect="1"/>
          </p:cNvPicPr>
          <p:nvPr/>
        </p:nvPicPr>
        <p:blipFill>
          <a:blip r:embed="rId5"/>
          <a:stretch>
            <a:fillRect/>
          </a:stretch>
        </p:blipFill>
        <p:spPr>
          <a:xfrm>
            <a:off x="8353175" y="5641549"/>
            <a:ext cx="791937" cy="605404"/>
          </a:xfrm>
          <a:prstGeom prst="rect">
            <a:avLst/>
          </a:prstGeom>
        </p:spPr>
      </p:pic>
    </p:spTree>
    <p:extLst>
      <p:ext uri="{BB962C8B-B14F-4D97-AF65-F5344CB8AC3E}">
        <p14:creationId xmlns:p14="http://schemas.microsoft.com/office/powerpoint/2010/main" val="429276246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052BB5-9F6E-31B3-9F1D-194AB9E55A0E}"/>
            </a:ext>
          </a:extLst>
        </p:cNvPr>
        <p:cNvGrpSpPr/>
        <p:nvPr/>
      </p:nvGrpSpPr>
      <p:grpSpPr>
        <a:xfrm>
          <a:off x="0" y="0"/>
          <a:ext cx="0" cy="0"/>
          <a:chOff x="0" y="0"/>
          <a:chExt cx="0" cy="0"/>
        </a:xfrm>
      </p:grpSpPr>
      <p:sp>
        <p:nvSpPr>
          <p:cNvPr id="17" name="テキスト ボックス 16">
            <a:extLst>
              <a:ext uri="{FF2B5EF4-FFF2-40B4-BE49-F238E27FC236}">
                <a16:creationId xmlns:a16="http://schemas.microsoft.com/office/drawing/2014/main" id="{AD84350C-1582-1D45-1D23-AB98C4FD0E76}"/>
              </a:ext>
            </a:extLst>
          </p:cNvPr>
          <p:cNvSpPr txBox="1"/>
          <p:nvPr/>
        </p:nvSpPr>
        <p:spPr>
          <a:xfrm>
            <a:off x="2811412" y="1913088"/>
            <a:ext cx="6168959" cy="2377574"/>
          </a:xfrm>
          <a:prstGeom prst="rect">
            <a:avLst/>
          </a:prstGeom>
          <a:noFill/>
        </p:spPr>
        <p:txBody>
          <a:bodyPr wrap="square" rtlCol="0">
            <a:spAutoFit/>
          </a:bodyPr>
          <a:lstStyle/>
          <a:p>
            <a:r>
              <a:rPr kumimoji="1" lang="ja-JP" altLang="en-US" sz="4050" b="1" dirty="0"/>
              <a:t>＜降格理由＞</a:t>
            </a:r>
            <a:endParaRPr kumimoji="1" lang="en-US" altLang="ja-JP" sz="4050" b="1" dirty="0"/>
          </a:p>
          <a:p>
            <a:r>
              <a:rPr lang="ja-JP" altLang="en-US" sz="4050" b="1" dirty="0"/>
              <a:t>①勤務先：</a:t>
            </a:r>
            <a:r>
              <a:rPr lang="ja-JP" altLang="en-US" sz="5400" b="1" dirty="0">
                <a:solidFill>
                  <a:srgbClr val="FF0000"/>
                </a:solidFill>
              </a:rPr>
              <a:t>サントリー</a:t>
            </a:r>
            <a:endParaRPr lang="en-US" altLang="ja-JP" sz="5400" b="1" dirty="0">
              <a:solidFill>
                <a:srgbClr val="FF0000"/>
              </a:solidFill>
            </a:endParaRPr>
          </a:p>
          <a:p>
            <a:r>
              <a:rPr kumimoji="1" lang="ja-JP" altLang="en-US" sz="4050" b="1" dirty="0"/>
              <a:t>②居住地： </a:t>
            </a:r>
            <a:r>
              <a:rPr kumimoji="1" lang="ja-JP" altLang="en-US" sz="5400" b="1" dirty="0">
                <a:solidFill>
                  <a:srgbClr val="FF0000"/>
                </a:solidFill>
              </a:rPr>
              <a:t>三鷹</a:t>
            </a:r>
            <a:endParaRPr kumimoji="1" lang="ja-JP" altLang="en-US" sz="4050" b="1" dirty="0">
              <a:solidFill>
                <a:srgbClr val="FF0000"/>
              </a:solidFill>
            </a:endParaRPr>
          </a:p>
        </p:txBody>
      </p:sp>
      <p:pic>
        <p:nvPicPr>
          <p:cNvPr id="7" name="図 6" descr="コンピューターの画面に表示された男の写真のスクリーンショット&#10;&#10;AI 生成コンテンツは誤りを含む可能性があります。">
            <a:extLst>
              <a:ext uri="{FF2B5EF4-FFF2-40B4-BE49-F238E27FC236}">
                <a16:creationId xmlns:a16="http://schemas.microsoft.com/office/drawing/2014/main" id="{C6CAB403-99F3-D43E-A4BD-F716D804927B}"/>
              </a:ext>
            </a:extLst>
          </p:cNvPr>
          <p:cNvPicPr>
            <a:picLocks noChangeAspect="1"/>
          </p:cNvPicPr>
          <p:nvPr/>
        </p:nvPicPr>
        <p:blipFill>
          <a:blip r:embed="rId2"/>
          <a:srcRect l="31250" t="35432" r="57793" b="43950"/>
          <a:stretch>
            <a:fillRect/>
          </a:stretch>
        </p:blipFill>
        <p:spPr>
          <a:xfrm>
            <a:off x="4572000" y="5111344"/>
            <a:ext cx="701525" cy="825032"/>
          </a:xfrm>
          <a:prstGeom prst="rect">
            <a:avLst/>
          </a:prstGeom>
        </p:spPr>
      </p:pic>
      <p:sp>
        <p:nvSpPr>
          <p:cNvPr id="8" name="正方形/長方形 7">
            <a:extLst>
              <a:ext uri="{FF2B5EF4-FFF2-40B4-BE49-F238E27FC236}">
                <a16:creationId xmlns:a16="http://schemas.microsoft.com/office/drawing/2014/main" id="{6271AF36-385D-7E2A-B190-957DB15BDF48}"/>
              </a:ext>
            </a:extLst>
          </p:cNvPr>
          <p:cNvSpPr/>
          <p:nvPr/>
        </p:nvSpPr>
        <p:spPr>
          <a:xfrm>
            <a:off x="4571824" y="5334938"/>
            <a:ext cx="701525" cy="105585"/>
          </a:xfrm>
          <a:prstGeom prst="rect">
            <a:avLst/>
          </a:prstGeom>
          <a:solidFill>
            <a:srgbClr val="000000">
              <a:alpha val="69804"/>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dirty="0"/>
          </a:p>
        </p:txBody>
      </p:sp>
      <p:pic>
        <p:nvPicPr>
          <p:cNvPr id="9" name="図 8" descr="草, 屋外, 男, 人 が含まれている画像&#10;&#10;AI 生成コンテンツは誤りを含む可能性があります。">
            <a:extLst>
              <a:ext uri="{FF2B5EF4-FFF2-40B4-BE49-F238E27FC236}">
                <a16:creationId xmlns:a16="http://schemas.microsoft.com/office/drawing/2014/main" id="{7EF7E7F9-2BAD-4350-E79F-A2C09ED4E26C}"/>
              </a:ext>
            </a:extLst>
          </p:cNvPr>
          <p:cNvPicPr>
            <a:picLocks noChangeAspect="1"/>
          </p:cNvPicPr>
          <p:nvPr/>
        </p:nvPicPr>
        <p:blipFill>
          <a:blip r:embed="rId3">
            <a:extLst>
              <a:ext uri="{28A0092B-C50C-407E-A947-70E740481C1C}">
                <a14:useLocalDpi xmlns:a14="http://schemas.microsoft.com/office/drawing/2010/main" val="0"/>
              </a:ext>
            </a:extLst>
          </a:blip>
          <a:srcRect l="44792" t="11667" r="30104" b="50000"/>
          <a:stretch>
            <a:fillRect/>
          </a:stretch>
        </p:blipFill>
        <p:spPr>
          <a:xfrm>
            <a:off x="2026115" y="5122070"/>
            <a:ext cx="701700" cy="803606"/>
          </a:xfrm>
          <a:prstGeom prst="rect">
            <a:avLst/>
          </a:prstGeom>
        </p:spPr>
      </p:pic>
      <p:cxnSp>
        <p:nvCxnSpPr>
          <p:cNvPr id="11" name="直線コネクタ 10">
            <a:extLst>
              <a:ext uri="{FF2B5EF4-FFF2-40B4-BE49-F238E27FC236}">
                <a16:creationId xmlns:a16="http://schemas.microsoft.com/office/drawing/2014/main" id="{15D22D8D-61DD-E3A2-76EE-3D755CD476FB}"/>
              </a:ext>
            </a:extLst>
          </p:cNvPr>
          <p:cNvCxnSpPr>
            <a:cxnSpLocks/>
          </p:cNvCxnSpPr>
          <p:nvPr/>
        </p:nvCxnSpPr>
        <p:spPr>
          <a:xfrm>
            <a:off x="92869" y="5064212"/>
            <a:ext cx="8958263"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pic>
        <p:nvPicPr>
          <p:cNvPr id="12" name="図 11" descr="コンピューターの画面に表示された男の写真のスクリーンショット&#10;&#10;AI 生成コンテンツは誤りを含む可能性があります。">
            <a:extLst>
              <a:ext uri="{FF2B5EF4-FFF2-40B4-BE49-F238E27FC236}">
                <a16:creationId xmlns:a16="http://schemas.microsoft.com/office/drawing/2014/main" id="{4BF61C23-B600-6BFB-63DB-EBF02FE37421}"/>
              </a:ext>
            </a:extLst>
          </p:cNvPr>
          <p:cNvPicPr>
            <a:picLocks noChangeAspect="1"/>
          </p:cNvPicPr>
          <p:nvPr/>
        </p:nvPicPr>
        <p:blipFill>
          <a:blip r:embed="rId2"/>
          <a:srcRect l="31250" t="35432" r="57793" b="43950"/>
          <a:stretch>
            <a:fillRect/>
          </a:stretch>
        </p:blipFill>
        <p:spPr>
          <a:xfrm>
            <a:off x="92868" y="1823571"/>
            <a:ext cx="2525317" cy="2969917"/>
          </a:xfrm>
          <a:prstGeom prst="rect">
            <a:avLst/>
          </a:prstGeom>
        </p:spPr>
      </p:pic>
      <p:sp>
        <p:nvSpPr>
          <p:cNvPr id="13" name="正方形/長方形 12">
            <a:extLst>
              <a:ext uri="{FF2B5EF4-FFF2-40B4-BE49-F238E27FC236}">
                <a16:creationId xmlns:a16="http://schemas.microsoft.com/office/drawing/2014/main" id="{0A22B30A-4613-AB2A-300B-1D724367B503}"/>
              </a:ext>
            </a:extLst>
          </p:cNvPr>
          <p:cNvSpPr/>
          <p:nvPr/>
        </p:nvSpPr>
        <p:spPr>
          <a:xfrm>
            <a:off x="574904" y="2830971"/>
            <a:ext cx="1561245" cy="143343"/>
          </a:xfrm>
          <a:prstGeom prst="rect">
            <a:avLst/>
          </a:prstGeom>
          <a:solidFill>
            <a:srgbClr val="000000">
              <a:alpha val="69804"/>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dirty="0"/>
          </a:p>
        </p:txBody>
      </p:sp>
      <p:sp>
        <p:nvSpPr>
          <p:cNvPr id="14" name="テキスト ボックス 13">
            <a:extLst>
              <a:ext uri="{FF2B5EF4-FFF2-40B4-BE49-F238E27FC236}">
                <a16:creationId xmlns:a16="http://schemas.microsoft.com/office/drawing/2014/main" id="{DF2BEB15-0A09-148E-FC8B-D923B48ACC38}"/>
              </a:ext>
            </a:extLst>
          </p:cNvPr>
          <p:cNvSpPr txBox="1"/>
          <p:nvPr/>
        </p:nvSpPr>
        <p:spPr>
          <a:xfrm>
            <a:off x="92869" y="5233179"/>
            <a:ext cx="1933247" cy="715581"/>
          </a:xfrm>
          <a:prstGeom prst="rect">
            <a:avLst/>
          </a:prstGeom>
          <a:noFill/>
        </p:spPr>
        <p:txBody>
          <a:bodyPr wrap="square" rtlCol="0">
            <a:spAutoFit/>
          </a:bodyPr>
          <a:lstStyle/>
          <a:p>
            <a:r>
              <a:rPr kumimoji="1" lang="ja-JP" altLang="en-US" sz="4050" b="1" dirty="0">
                <a:solidFill>
                  <a:srgbClr val="FF0000"/>
                </a:solidFill>
              </a:rPr>
              <a:t>非昭和</a:t>
            </a:r>
          </a:p>
        </p:txBody>
      </p:sp>
      <p:sp>
        <p:nvSpPr>
          <p:cNvPr id="15" name="矢印: 下 14">
            <a:extLst>
              <a:ext uri="{FF2B5EF4-FFF2-40B4-BE49-F238E27FC236}">
                <a16:creationId xmlns:a16="http://schemas.microsoft.com/office/drawing/2014/main" id="{1A7D3234-330F-C3B1-1B0D-DF43EB1D9362}"/>
              </a:ext>
            </a:extLst>
          </p:cNvPr>
          <p:cNvSpPr/>
          <p:nvPr/>
        </p:nvSpPr>
        <p:spPr>
          <a:xfrm rot="18075828">
            <a:off x="3407482" y="3874899"/>
            <a:ext cx="395615" cy="2021680"/>
          </a:xfrm>
          <a:prstGeom prst="downArrow">
            <a:avLst>
              <a:gd name="adj1" fmla="val 50000"/>
              <a:gd name="adj2" fmla="val 110682"/>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ln>
                <a:solidFill>
                  <a:srgbClr val="FF0000"/>
                </a:solidFill>
              </a:ln>
            </a:endParaRPr>
          </a:p>
        </p:txBody>
      </p:sp>
      <p:pic>
        <p:nvPicPr>
          <p:cNvPr id="2" name="図 1">
            <a:extLst>
              <a:ext uri="{FF2B5EF4-FFF2-40B4-BE49-F238E27FC236}">
                <a16:creationId xmlns:a16="http://schemas.microsoft.com/office/drawing/2014/main" id="{CE40351F-6FB4-F976-2BD9-5C5E7C25425C}"/>
              </a:ext>
            </a:extLst>
          </p:cNvPr>
          <p:cNvPicPr>
            <a:picLocks noChangeAspect="1"/>
          </p:cNvPicPr>
          <p:nvPr/>
        </p:nvPicPr>
        <p:blipFill>
          <a:blip r:embed="rId4"/>
          <a:stretch>
            <a:fillRect/>
          </a:stretch>
        </p:blipFill>
        <p:spPr>
          <a:xfrm>
            <a:off x="1177193" y="932325"/>
            <a:ext cx="6449157" cy="677798"/>
          </a:xfrm>
          <a:prstGeom prst="rect">
            <a:avLst/>
          </a:prstGeom>
        </p:spPr>
      </p:pic>
      <p:pic>
        <p:nvPicPr>
          <p:cNvPr id="3" name="図 2">
            <a:extLst>
              <a:ext uri="{FF2B5EF4-FFF2-40B4-BE49-F238E27FC236}">
                <a16:creationId xmlns:a16="http://schemas.microsoft.com/office/drawing/2014/main" id="{96FC6180-72E6-7C92-64E7-C639D27589B3}"/>
              </a:ext>
            </a:extLst>
          </p:cNvPr>
          <p:cNvPicPr>
            <a:picLocks noChangeAspect="1"/>
          </p:cNvPicPr>
          <p:nvPr/>
        </p:nvPicPr>
        <p:blipFill>
          <a:blip r:embed="rId5"/>
          <a:stretch>
            <a:fillRect/>
          </a:stretch>
        </p:blipFill>
        <p:spPr>
          <a:xfrm>
            <a:off x="8353175" y="5641549"/>
            <a:ext cx="791937" cy="605404"/>
          </a:xfrm>
          <a:prstGeom prst="rect">
            <a:avLst/>
          </a:prstGeom>
        </p:spPr>
      </p:pic>
    </p:spTree>
    <p:extLst>
      <p:ext uri="{BB962C8B-B14F-4D97-AF65-F5344CB8AC3E}">
        <p14:creationId xmlns:p14="http://schemas.microsoft.com/office/powerpoint/2010/main" val="38080597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3F7602-9945-58C5-D893-E1837DDD7991}"/>
            </a:ext>
          </a:extLst>
        </p:cNvPr>
        <p:cNvGrpSpPr/>
        <p:nvPr/>
      </p:nvGrpSpPr>
      <p:grpSpPr>
        <a:xfrm>
          <a:off x="0" y="0"/>
          <a:ext cx="0" cy="0"/>
          <a:chOff x="0" y="0"/>
          <a:chExt cx="0" cy="0"/>
        </a:xfrm>
      </p:grpSpPr>
      <p:pic>
        <p:nvPicPr>
          <p:cNvPr id="34" name="図 33" descr="草, 屋外, 男, 人 が含まれている画像&#10;&#10;AI 生成コンテンツは誤りを含む可能性があります。">
            <a:extLst>
              <a:ext uri="{FF2B5EF4-FFF2-40B4-BE49-F238E27FC236}">
                <a16:creationId xmlns:a16="http://schemas.microsoft.com/office/drawing/2014/main" id="{DCC2430A-48C7-2647-3437-05C032F9A584}"/>
              </a:ext>
            </a:extLst>
          </p:cNvPr>
          <p:cNvPicPr>
            <a:picLocks noChangeAspect="1"/>
          </p:cNvPicPr>
          <p:nvPr/>
        </p:nvPicPr>
        <p:blipFill>
          <a:blip r:embed="rId2">
            <a:extLst>
              <a:ext uri="{28A0092B-C50C-407E-A947-70E740481C1C}">
                <a14:useLocalDpi xmlns:a14="http://schemas.microsoft.com/office/drawing/2010/main" val="0"/>
              </a:ext>
            </a:extLst>
          </a:blip>
          <a:srcRect l="44792" t="11667" r="30104" b="50000"/>
          <a:stretch>
            <a:fillRect/>
          </a:stretch>
        </p:blipFill>
        <p:spPr>
          <a:xfrm>
            <a:off x="2026116" y="5153537"/>
            <a:ext cx="674222" cy="772139"/>
          </a:xfrm>
          <a:prstGeom prst="rect">
            <a:avLst/>
          </a:prstGeom>
        </p:spPr>
      </p:pic>
      <p:cxnSp>
        <p:nvCxnSpPr>
          <p:cNvPr id="5" name="直線コネクタ 4">
            <a:extLst>
              <a:ext uri="{FF2B5EF4-FFF2-40B4-BE49-F238E27FC236}">
                <a16:creationId xmlns:a16="http://schemas.microsoft.com/office/drawing/2014/main" id="{CF7FB66B-51DF-C241-498B-112EAD707E7C}"/>
              </a:ext>
            </a:extLst>
          </p:cNvPr>
          <p:cNvCxnSpPr>
            <a:cxnSpLocks/>
          </p:cNvCxnSpPr>
          <p:nvPr/>
        </p:nvCxnSpPr>
        <p:spPr>
          <a:xfrm>
            <a:off x="92869" y="5153537"/>
            <a:ext cx="8958263"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A0867927-8E8A-972C-2D81-1317F05A1703}"/>
              </a:ext>
            </a:extLst>
          </p:cNvPr>
          <p:cNvSpPr txBox="1"/>
          <p:nvPr/>
        </p:nvSpPr>
        <p:spPr>
          <a:xfrm>
            <a:off x="92869" y="932324"/>
            <a:ext cx="8697516" cy="2677656"/>
          </a:xfrm>
          <a:prstGeom prst="rect">
            <a:avLst/>
          </a:prstGeom>
          <a:noFill/>
        </p:spPr>
        <p:txBody>
          <a:bodyPr wrap="square" rtlCol="0">
            <a:spAutoFit/>
          </a:bodyPr>
          <a:lstStyle/>
          <a:p>
            <a:r>
              <a:rPr lang="ja-JP" altLang="en-US" sz="3000" b="1" dirty="0"/>
              <a:t>昭和からの </a:t>
            </a:r>
            <a:r>
              <a:rPr lang="ja-JP" altLang="en-US" sz="3600" b="1" dirty="0">
                <a:solidFill>
                  <a:srgbClr val="FF0000"/>
                </a:solidFill>
              </a:rPr>
              <a:t>降格候補者２</a:t>
            </a:r>
            <a:endParaRPr lang="en-US" altLang="ja-JP" sz="3600" b="1" dirty="0">
              <a:solidFill>
                <a:srgbClr val="FF0000"/>
              </a:solidFill>
            </a:endParaRPr>
          </a:p>
          <a:p>
            <a:endParaRPr lang="en-US" altLang="ja-JP" sz="2700" b="1" dirty="0">
              <a:solidFill>
                <a:srgbClr val="FF0000"/>
              </a:solidFill>
            </a:endParaRPr>
          </a:p>
          <a:p>
            <a:r>
              <a:rPr kumimoji="1" lang="en-US" altLang="ja-JP" sz="6000" b="1" dirty="0"/>
              <a:t>Who</a:t>
            </a:r>
            <a:r>
              <a:rPr lang="ja-JP" altLang="en-US" sz="6000" b="1" dirty="0"/>
              <a:t> </a:t>
            </a:r>
            <a:r>
              <a:rPr lang="en-US" altLang="ja-JP" sz="6000" b="1" dirty="0"/>
              <a:t>is</a:t>
            </a:r>
            <a:r>
              <a:rPr lang="ja-JP" altLang="en-US" sz="6000" b="1" dirty="0"/>
              <a:t> </a:t>
            </a:r>
            <a:r>
              <a:rPr lang="en-US" altLang="ja-JP" sz="6000" b="1" dirty="0"/>
              <a:t>he</a:t>
            </a:r>
            <a:r>
              <a:rPr lang="ja-JP" altLang="en-US" sz="6000" b="1" dirty="0"/>
              <a:t> ？</a:t>
            </a:r>
            <a:endParaRPr lang="en-US" altLang="ja-JP" sz="6000" b="1" dirty="0"/>
          </a:p>
          <a:p>
            <a:r>
              <a:rPr kumimoji="1" lang="ja-JP" altLang="en-US" sz="4500" b="1" dirty="0"/>
              <a:t>（これは誰だ？）</a:t>
            </a:r>
            <a:endParaRPr kumimoji="1" lang="ja-JP" altLang="en-US" sz="3600" b="1" dirty="0"/>
          </a:p>
        </p:txBody>
      </p:sp>
      <p:pic>
        <p:nvPicPr>
          <p:cNvPr id="6" name="図 5" descr="コンピューターのスクリーンショット&#10;&#10;AI 生成コンテンツは誤りを含む可能性があります。">
            <a:extLst>
              <a:ext uri="{FF2B5EF4-FFF2-40B4-BE49-F238E27FC236}">
                <a16:creationId xmlns:a16="http://schemas.microsoft.com/office/drawing/2014/main" id="{BCD01278-AFA9-800D-AC72-D45A55AB8E7C}"/>
              </a:ext>
            </a:extLst>
          </p:cNvPr>
          <p:cNvPicPr>
            <a:picLocks noChangeAspect="1"/>
          </p:cNvPicPr>
          <p:nvPr/>
        </p:nvPicPr>
        <p:blipFill>
          <a:blip r:embed="rId3"/>
          <a:srcRect l="29938" t="25432" r="55170" b="47161"/>
          <a:stretch>
            <a:fillRect/>
          </a:stretch>
        </p:blipFill>
        <p:spPr>
          <a:xfrm>
            <a:off x="4968014" y="1011209"/>
            <a:ext cx="4083117" cy="4696647"/>
          </a:xfrm>
          <a:prstGeom prst="rect">
            <a:avLst/>
          </a:prstGeom>
        </p:spPr>
      </p:pic>
      <p:sp>
        <p:nvSpPr>
          <p:cNvPr id="7" name="テキスト ボックス 6">
            <a:extLst>
              <a:ext uri="{FF2B5EF4-FFF2-40B4-BE49-F238E27FC236}">
                <a16:creationId xmlns:a16="http://schemas.microsoft.com/office/drawing/2014/main" id="{83540261-BE4B-F201-2E78-8A96F16AD69B}"/>
              </a:ext>
            </a:extLst>
          </p:cNvPr>
          <p:cNvSpPr txBox="1"/>
          <p:nvPr/>
        </p:nvSpPr>
        <p:spPr>
          <a:xfrm>
            <a:off x="64540" y="5233178"/>
            <a:ext cx="1933247" cy="715581"/>
          </a:xfrm>
          <a:prstGeom prst="rect">
            <a:avLst/>
          </a:prstGeom>
          <a:noFill/>
        </p:spPr>
        <p:txBody>
          <a:bodyPr wrap="square" rtlCol="0">
            <a:spAutoFit/>
          </a:bodyPr>
          <a:lstStyle/>
          <a:p>
            <a:r>
              <a:rPr kumimoji="1" lang="ja-JP" altLang="en-US" sz="4050" b="1" dirty="0">
                <a:solidFill>
                  <a:srgbClr val="FF0000"/>
                </a:solidFill>
              </a:rPr>
              <a:t>非昭和</a:t>
            </a:r>
          </a:p>
        </p:txBody>
      </p:sp>
      <p:pic>
        <p:nvPicPr>
          <p:cNvPr id="8" name="図 7" descr="コンピューターの画面に表示された男の写真のスクリーンショット&#10;&#10;AI 生成コンテンツは誤りを含む可能性があります。">
            <a:extLst>
              <a:ext uri="{FF2B5EF4-FFF2-40B4-BE49-F238E27FC236}">
                <a16:creationId xmlns:a16="http://schemas.microsoft.com/office/drawing/2014/main" id="{75AB93B4-F2FD-2158-A43B-3E746C8A93C7}"/>
              </a:ext>
            </a:extLst>
          </p:cNvPr>
          <p:cNvPicPr>
            <a:picLocks noChangeAspect="1"/>
          </p:cNvPicPr>
          <p:nvPr/>
        </p:nvPicPr>
        <p:blipFill>
          <a:blip r:embed="rId4"/>
          <a:srcRect l="31250" t="35432" r="57793" b="43950"/>
          <a:stretch>
            <a:fillRect/>
          </a:stretch>
        </p:blipFill>
        <p:spPr>
          <a:xfrm>
            <a:off x="2857008" y="5188853"/>
            <a:ext cx="626520" cy="736823"/>
          </a:xfrm>
          <a:prstGeom prst="rect">
            <a:avLst/>
          </a:prstGeom>
        </p:spPr>
      </p:pic>
      <p:pic>
        <p:nvPicPr>
          <p:cNvPr id="2" name="図 1">
            <a:extLst>
              <a:ext uri="{FF2B5EF4-FFF2-40B4-BE49-F238E27FC236}">
                <a16:creationId xmlns:a16="http://schemas.microsoft.com/office/drawing/2014/main" id="{3E9E9320-DF33-E6EC-92C0-3A7DE7E4D555}"/>
              </a:ext>
            </a:extLst>
          </p:cNvPr>
          <p:cNvPicPr>
            <a:picLocks noChangeAspect="1"/>
          </p:cNvPicPr>
          <p:nvPr/>
        </p:nvPicPr>
        <p:blipFill>
          <a:blip r:embed="rId5"/>
          <a:stretch>
            <a:fillRect/>
          </a:stretch>
        </p:blipFill>
        <p:spPr>
          <a:xfrm>
            <a:off x="8353175" y="5641549"/>
            <a:ext cx="791937" cy="605404"/>
          </a:xfrm>
          <a:prstGeom prst="rect">
            <a:avLst/>
          </a:prstGeom>
        </p:spPr>
      </p:pic>
    </p:spTree>
    <p:extLst>
      <p:ext uri="{BB962C8B-B14F-4D97-AF65-F5344CB8AC3E}">
        <p14:creationId xmlns:p14="http://schemas.microsoft.com/office/powerpoint/2010/main" val="8214801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634FE6-BA0E-3BEF-4FB3-4358CA2A245D}"/>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7785DA33-91A6-C9B7-5B01-5D088315A84B}"/>
              </a:ext>
            </a:extLst>
          </p:cNvPr>
          <p:cNvPicPr>
            <a:picLocks noChangeAspect="1"/>
          </p:cNvPicPr>
          <p:nvPr/>
        </p:nvPicPr>
        <p:blipFill rotWithShape="1">
          <a:blip r:embed="rId2"/>
          <a:srcRect l="59105" t="55115" r="35885" b="33950"/>
          <a:stretch>
            <a:fillRect/>
          </a:stretch>
        </p:blipFill>
        <p:spPr>
          <a:xfrm>
            <a:off x="1640682" y="1024165"/>
            <a:ext cx="5651528" cy="4773386"/>
          </a:xfrm>
          <a:prstGeom prst="rect">
            <a:avLst/>
          </a:prstGeom>
        </p:spPr>
      </p:pic>
      <p:pic>
        <p:nvPicPr>
          <p:cNvPr id="3" name="図 2">
            <a:extLst>
              <a:ext uri="{FF2B5EF4-FFF2-40B4-BE49-F238E27FC236}">
                <a16:creationId xmlns:a16="http://schemas.microsoft.com/office/drawing/2014/main" id="{118E2A39-AF83-4C44-037C-783CF47DABB9}"/>
              </a:ext>
            </a:extLst>
          </p:cNvPr>
          <p:cNvPicPr>
            <a:picLocks noChangeAspect="1"/>
          </p:cNvPicPr>
          <p:nvPr/>
        </p:nvPicPr>
        <p:blipFill>
          <a:blip r:embed="rId3"/>
          <a:stretch>
            <a:fillRect/>
          </a:stretch>
        </p:blipFill>
        <p:spPr>
          <a:xfrm>
            <a:off x="8353175" y="5641549"/>
            <a:ext cx="791937" cy="605404"/>
          </a:xfrm>
          <a:prstGeom prst="rect">
            <a:avLst/>
          </a:prstGeom>
        </p:spPr>
      </p:pic>
    </p:spTree>
    <p:extLst>
      <p:ext uri="{BB962C8B-B14F-4D97-AF65-F5344CB8AC3E}">
        <p14:creationId xmlns:p14="http://schemas.microsoft.com/office/powerpoint/2010/main" val="5277919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1166DB-1001-D980-0C4B-B996CA21E732}"/>
            </a:ext>
          </a:extLst>
        </p:cNvPr>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028ECE4-0BB8-EA4E-9B22-439CFF814417}"/>
              </a:ext>
            </a:extLst>
          </p:cNvPr>
          <p:cNvSpPr txBox="1"/>
          <p:nvPr/>
        </p:nvSpPr>
        <p:spPr>
          <a:xfrm>
            <a:off x="116059" y="982475"/>
            <a:ext cx="8904849" cy="3670236"/>
          </a:xfrm>
          <a:prstGeom prst="rect">
            <a:avLst/>
          </a:prstGeom>
          <a:noFill/>
        </p:spPr>
        <p:txBody>
          <a:bodyPr wrap="square" rtlCol="0">
            <a:spAutoFit/>
          </a:bodyPr>
          <a:lstStyle/>
          <a:p>
            <a:pPr algn="ctr"/>
            <a:r>
              <a:rPr lang="en-US" altLang="ja-JP" sz="4050" dirty="0"/>
              <a:t>2026</a:t>
            </a:r>
            <a:r>
              <a:rPr lang="ja-JP" altLang="en-US" sz="4050" dirty="0"/>
              <a:t>年　赤パン</a:t>
            </a:r>
            <a:r>
              <a:rPr kumimoji="1" lang="ja-JP" altLang="en-US" sz="4050" dirty="0"/>
              <a:t>の課題</a:t>
            </a:r>
            <a:endParaRPr lang="en-US" altLang="ja-JP" sz="4050" dirty="0"/>
          </a:p>
          <a:p>
            <a:endParaRPr lang="en-US" altLang="ja-JP" sz="4800" b="1" dirty="0">
              <a:solidFill>
                <a:srgbClr val="FF0000"/>
              </a:solidFill>
            </a:endParaRPr>
          </a:p>
          <a:p>
            <a:pPr algn="ctr"/>
            <a:r>
              <a:rPr lang="ja-JP" altLang="en-US" sz="7200" b="1" dirty="0">
                <a:solidFill>
                  <a:srgbClr val="FF0000"/>
                </a:solidFill>
              </a:rPr>
              <a:t>ハラスメントを</a:t>
            </a:r>
            <a:endParaRPr lang="en-US" altLang="ja-JP" sz="7200" b="1" dirty="0">
              <a:solidFill>
                <a:srgbClr val="FF0000"/>
              </a:solidFill>
            </a:endParaRPr>
          </a:p>
          <a:p>
            <a:pPr algn="ctr"/>
            <a:r>
              <a:rPr lang="ja-JP" altLang="en-US" sz="7200" b="1" dirty="0">
                <a:solidFill>
                  <a:srgbClr val="FF0000"/>
                </a:solidFill>
              </a:rPr>
              <a:t>やめよう！</a:t>
            </a:r>
            <a:endParaRPr lang="en-US" altLang="ja-JP" sz="7200" b="1" dirty="0">
              <a:solidFill>
                <a:srgbClr val="FF0000"/>
              </a:solidFill>
            </a:endParaRPr>
          </a:p>
        </p:txBody>
      </p:sp>
      <p:pic>
        <p:nvPicPr>
          <p:cNvPr id="2" name="図 1">
            <a:extLst>
              <a:ext uri="{FF2B5EF4-FFF2-40B4-BE49-F238E27FC236}">
                <a16:creationId xmlns:a16="http://schemas.microsoft.com/office/drawing/2014/main" id="{EAAF8765-A415-2020-DBE1-C50C9755C045}"/>
              </a:ext>
            </a:extLst>
          </p:cNvPr>
          <p:cNvPicPr>
            <a:picLocks noChangeAspect="1"/>
          </p:cNvPicPr>
          <p:nvPr/>
        </p:nvPicPr>
        <p:blipFill>
          <a:blip r:embed="rId2"/>
          <a:stretch>
            <a:fillRect/>
          </a:stretch>
        </p:blipFill>
        <p:spPr>
          <a:xfrm>
            <a:off x="8353175" y="5641549"/>
            <a:ext cx="791937" cy="605404"/>
          </a:xfrm>
          <a:prstGeom prst="rect">
            <a:avLst/>
          </a:prstGeom>
        </p:spPr>
      </p:pic>
    </p:spTree>
    <p:extLst>
      <p:ext uri="{BB962C8B-B14F-4D97-AF65-F5344CB8AC3E}">
        <p14:creationId xmlns:p14="http://schemas.microsoft.com/office/powerpoint/2010/main" val="72280770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8DAD70-0FBC-C784-D53B-2481213AC3E7}"/>
            </a:ext>
          </a:extLst>
        </p:cNvPr>
        <p:cNvGrpSpPr/>
        <p:nvPr/>
      </p:nvGrpSpPr>
      <p:grpSpPr>
        <a:xfrm>
          <a:off x="0" y="0"/>
          <a:ext cx="0" cy="0"/>
          <a:chOff x="0" y="0"/>
          <a:chExt cx="0" cy="0"/>
        </a:xfrm>
      </p:grpSpPr>
      <p:sp>
        <p:nvSpPr>
          <p:cNvPr id="17" name="テキスト ボックス 16">
            <a:extLst>
              <a:ext uri="{FF2B5EF4-FFF2-40B4-BE49-F238E27FC236}">
                <a16:creationId xmlns:a16="http://schemas.microsoft.com/office/drawing/2014/main" id="{30991944-8730-9277-006C-CE1021927119}"/>
              </a:ext>
            </a:extLst>
          </p:cNvPr>
          <p:cNvSpPr txBox="1"/>
          <p:nvPr/>
        </p:nvSpPr>
        <p:spPr>
          <a:xfrm>
            <a:off x="144322" y="1734572"/>
            <a:ext cx="8855356" cy="2660408"/>
          </a:xfrm>
          <a:prstGeom prst="rect">
            <a:avLst/>
          </a:prstGeom>
          <a:noFill/>
        </p:spPr>
        <p:txBody>
          <a:bodyPr wrap="square" rtlCol="0">
            <a:spAutoFit/>
          </a:bodyPr>
          <a:lstStyle/>
          <a:p>
            <a:r>
              <a:rPr kumimoji="1" lang="ja-JP" altLang="en-US" sz="3600" b="1" dirty="0"/>
              <a:t>昭和からの </a:t>
            </a:r>
            <a:r>
              <a:rPr kumimoji="1" lang="ja-JP" altLang="en-US" sz="4500" b="1" dirty="0">
                <a:solidFill>
                  <a:srgbClr val="FF0000"/>
                </a:solidFill>
              </a:rPr>
              <a:t>降格候補者２</a:t>
            </a:r>
            <a:endParaRPr kumimoji="1" lang="en-US" altLang="ja-JP" sz="4500" b="1" dirty="0">
              <a:solidFill>
                <a:srgbClr val="FF0000"/>
              </a:solidFill>
            </a:endParaRPr>
          </a:p>
          <a:p>
            <a:endParaRPr lang="en-US" altLang="ja-JP" sz="788" b="1" dirty="0">
              <a:solidFill>
                <a:srgbClr val="FF0000"/>
              </a:solidFill>
            </a:endParaRPr>
          </a:p>
          <a:p>
            <a:r>
              <a:rPr kumimoji="1" lang="ja-JP" altLang="en-US" sz="6000" b="1" dirty="0">
                <a:solidFill>
                  <a:srgbClr val="FF0000"/>
                </a:solidFill>
              </a:rPr>
              <a:t> </a:t>
            </a:r>
            <a:r>
              <a:rPr kumimoji="1" lang="en-US" altLang="ja-JP" sz="5400" dirty="0">
                <a:solidFill>
                  <a:srgbClr val="FF0000"/>
                </a:solidFill>
              </a:rPr>
              <a:t>TTI</a:t>
            </a:r>
            <a:r>
              <a:rPr kumimoji="1" lang="ja-JP" altLang="en-US" sz="4500" dirty="0"/>
              <a:t>さんを降格させられ　　　</a:t>
            </a:r>
            <a:endParaRPr kumimoji="1" lang="en-US" altLang="ja-JP" sz="4500" dirty="0"/>
          </a:p>
          <a:p>
            <a:r>
              <a:rPr kumimoji="1" lang="ja-JP" altLang="en-US" sz="4500" dirty="0"/>
              <a:t>ない</a:t>
            </a:r>
            <a:r>
              <a:rPr kumimoji="1" lang="ja-JP" altLang="en-US" sz="5400" b="1" dirty="0">
                <a:solidFill>
                  <a:srgbClr val="FF0000"/>
                </a:solidFill>
              </a:rPr>
              <a:t>不都合な真実！</a:t>
            </a:r>
            <a:endParaRPr kumimoji="1" lang="ja-JP" altLang="en-US" sz="3600" b="1" dirty="0">
              <a:solidFill>
                <a:srgbClr val="FF0000"/>
              </a:solidFill>
            </a:endParaRPr>
          </a:p>
        </p:txBody>
      </p:sp>
      <p:pic>
        <p:nvPicPr>
          <p:cNvPr id="6" name="図 5" descr="コンピューターのスクリーンショット&#10;&#10;AI 生成コンテンツは誤りを含む可能性があります。">
            <a:extLst>
              <a:ext uri="{FF2B5EF4-FFF2-40B4-BE49-F238E27FC236}">
                <a16:creationId xmlns:a16="http://schemas.microsoft.com/office/drawing/2014/main" id="{25436278-4D96-CAA6-2365-273188E8D9E3}"/>
              </a:ext>
            </a:extLst>
          </p:cNvPr>
          <p:cNvPicPr>
            <a:picLocks noChangeAspect="1"/>
          </p:cNvPicPr>
          <p:nvPr/>
        </p:nvPicPr>
        <p:blipFill>
          <a:blip r:embed="rId2"/>
          <a:srcRect l="29938" t="25432" r="55170" b="47161"/>
          <a:stretch>
            <a:fillRect/>
          </a:stretch>
        </p:blipFill>
        <p:spPr>
          <a:xfrm>
            <a:off x="6455498" y="1741232"/>
            <a:ext cx="2341703" cy="2693568"/>
          </a:xfrm>
          <a:prstGeom prst="rect">
            <a:avLst/>
          </a:prstGeom>
        </p:spPr>
      </p:pic>
      <p:pic>
        <p:nvPicPr>
          <p:cNvPr id="2" name="図 1" descr="草, 屋外, 男, 人 が含まれている画像&#10;&#10;AI 生成コンテンツは誤りを含む可能性があります。">
            <a:extLst>
              <a:ext uri="{FF2B5EF4-FFF2-40B4-BE49-F238E27FC236}">
                <a16:creationId xmlns:a16="http://schemas.microsoft.com/office/drawing/2014/main" id="{5239764F-A1A2-249A-E70A-F1C77120DB32}"/>
              </a:ext>
            </a:extLst>
          </p:cNvPr>
          <p:cNvPicPr>
            <a:picLocks noChangeAspect="1"/>
          </p:cNvPicPr>
          <p:nvPr/>
        </p:nvPicPr>
        <p:blipFill>
          <a:blip r:embed="rId3">
            <a:extLst>
              <a:ext uri="{28A0092B-C50C-407E-A947-70E740481C1C}">
                <a14:useLocalDpi xmlns:a14="http://schemas.microsoft.com/office/drawing/2010/main" val="0"/>
              </a:ext>
            </a:extLst>
          </a:blip>
          <a:srcRect l="44792" t="11667" r="30104" b="50000"/>
          <a:stretch>
            <a:fillRect/>
          </a:stretch>
        </p:blipFill>
        <p:spPr>
          <a:xfrm>
            <a:off x="2026116" y="5153537"/>
            <a:ext cx="674222" cy="772139"/>
          </a:xfrm>
          <a:prstGeom prst="rect">
            <a:avLst/>
          </a:prstGeom>
        </p:spPr>
      </p:pic>
      <p:cxnSp>
        <p:nvCxnSpPr>
          <p:cNvPr id="3" name="直線コネクタ 2">
            <a:extLst>
              <a:ext uri="{FF2B5EF4-FFF2-40B4-BE49-F238E27FC236}">
                <a16:creationId xmlns:a16="http://schemas.microsoft.com/office/drawing/2014/main" id="{BD976AE5-1A95-1BC2-DCA8-337D673CB908}"/>
              </a:ext>
            </a:extLst>
          </p:cNvPr>
          <p:cNvCxnSpPr>
            <a:cxnSpLocks/>
          </p:cNvCxnSpPr>
          <p:nvPr/>
        </p:nvCxnSpPr>
        <p:spPr>
          <a:xfrm>
            <a:off x="92869" y="5153537"/>
            <a:ext cx="8958263"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D94E2F55-EEC7-01C7-5C52-17C999428ED4}"/>
              </a:ext>
            </a:extLst>
          </p:cNvPr>
          <p:cNvSpPr txBox="1"/>
          <p:nvPr/>
        </p:nvSpPr>
        <p:spPr>
          <a:xfrm>
            <a:off x="64540" y="5233178"/>
            <a:ext cx="1933247" cy="715581"/>
          </a:xfrm>
          <a:prstGeom prst="rect">
            <a:avLst/>
          </a:prstGeom>
          <a:noFill/>
        </p:spPr>
        <p:txBody>
          <a:bodyPr wrap="square" rtlCol="0">
            <a:spAutoFit/>
          </a:bodyPr>
          <a:lstStyle/>
          <a:p>
            <a:r>
              <a:rPr kumimoji="1" lang="ja-JP" altLang="en-US" sz="4050" b="1" dirty="0">
                <a:solidFill>
                  <a:srgbClr val="FF0000"/>
                </a:solidFill>
              </a:rPr>
              <a:t>非昭和</a:t>
            </a:r>
          </a:p>
        </p:txBody>
      </p:sp>
      <p:pic>
        <p:nvPicPr>
          <p:cNvPr id="9" name="図 8" descr="コンピューターの画面に表示された男の写真のスクリーンショット&#10;&#10;AI 生成コンテンツは誤りを含む可能性があります。">
            <a:extLst>
              <a:ext uri="{FF2B5EF4-FFF2-40B4-BE49-F238E27FC236}">
                <a16:creationId xmlns:a16="http://schemas.microsoft.com/office/drawing/2014/main" id="{1987B560-23DA-6493-081D-6F6BD4B82B2A}"/>
              </a:ext>
            </a:extLst>
          </p:cNvPr>
          <p:cNvPicPr>
            <a:picLocks noChangeAspect="1"/>
          </p:cNvPicPr>
          <p:nvPr/>
        </p:nvPicPr>
        <p:blipFill>
          <a:blip r:embed="rId4"/>
          <a:srcRect l="31250" t="35432" r="57793" b="43950"/>
          <a:stretch>
            <a:fillRect/>
          </a:stretch>
        </p:blipFill>
        <p:spPr>
          <a:xfrm>
            <a:off x="2857008" y="5188853"/>
            <a:ext cx="626520" cy="736823"/>
          </a:xfrm>
          <a:prstGeom prst="rect">
            <a:avLst/>
          </a:prstGeom>
        </p:spPr>
      </p:pic>
      <p:pic>
        <p:nvPicPr>
          <p:cNvPr id="5" name="図 4">
            <a:extLst>
              <a:ext uri="{FF2B5EF4-FFF2-40B4-BE49-F238E27FC236}">
                <a16:creationId xmlns:a16="http://schemas.microsoft.com/office/drawing/2014/main" id="{BEA49A72-AF6D-5A86-BD90-EF03FA23CEDB}"/>
              </a:ext>
            </a:extLst>
          </p:cNvPr>
          <p:cNvPicPr>
            <a:picLocks noChangeAspect="1"/>
          </p:cNvPicPr>
          <p:nvPr/>
        </p:nvPicPr>
        <p:blipFill>
          <a:blip r:embed="rId5"/>
          <a:stretch>
            <a:fillRect/>
          </a:stretch>
        </p:blipFill>
        <p:spPr>
          <a:xfrm>
            <a:off x="1177193" y="932325"/>
            <a:ext cx="6449157" cy="677798"/>
          </a:xfrm>
          <a:prstGeom prst="rect">
            <a:avLst/>
          </a:prstGeom>
        </p:spPr>
      </p:pic>
      <p:pic>
        <p:nvPicPr>
          <p:cNvPr id="7" name="図 6">
            <a:extLst>
              <a:ext uri="{FF2B5EF4-FFF2-40B4-BE49-F238E27FC236}">
                <a16:creationId xmlns:a16="http://schemas.microsoft.com/office/drawing/2014/main" id="{8F22AD40-56DF-FE61-E741-02F4B0D57A51}"/>
              </a:ext>
            </a:extLst>
          </p:cNvPr>
          <p:cNvPicPr>
            <a:picLocks noChangeAspect="1"/>
          </p:cNvPicPr>
          <p:nvPr/>
        </p:nvPicPr>
        <p:blipFill>
          <a:blip r:embed="rId6"/>
          <a:stretch>
            <a:fillRect/>
          </a:stretch>
        </p:blipFill>
        <p:spPr>
          <a:xfrm>
            <a:off x="8353175" y="5641549"/>
            <a:ext cx="791937" cy="605404"/>
          </a:xfrm>
          <a:prstGeom prst="rect">
            <a:avLst/>
          </a:prstGeom>
        </p:spPr>
      </p:pic>
    </p:spTree>
    <p:extLst>
      <p:ext uri="{BB962C8B-B14F-4D97-AF65-F5344CB8AC3E}">
        <p14:creationId xmlns:p14="http://schemas.microsoft.com/office/powerpoint/2010/main" val="288996201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323458-9064-9B93-1331-85F6C10C3B82}"/>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60EBDD07-8620-F1E5-D02D-2C5D4F51C94F}"/>
              </a:ext>
            </a:extLst>
          </p:cNvPr>
          <p:cNvSpPr txBox="1"/>
          <p:nvPr/>
        </p:nvSpPr>
        <p:spPr>
          <a:xfrm>
            <a:off x="145770" y="1036491"/>
            <a:ext cx="7105137" cy="715581"/>
          </a:xfrm>
          <a:prstGeom prst="rect">
            <a:avLst/>
          </a:prstGeom>
          <a:noFill/>
        </p:spPr>
        <p:txBody>
          <a:bodyPr wrap="square" rtlCol="0">
            <a:spAutoFit/>
          </a:bodyPr>
          <a:lstStyle/>
          <a:p>
            <a:r>
              <a:rPr kumimoji="1" lang="ja-JP" altLang="en-US" sz="3600" b="1" dirty="0"/>
              <a:t>昭和の</a:t>
            </a:r>
            <a:r>
              <a:rPr kumimoji="1" lang="ja-JP" altLang="en-US" sz="4050" b="1" dirty="0">
                <a:solidFill>
                  <a:srgbClr val="FF0000"/>
                </a:solidFill>
              </a:rPr>
              <a:t>“お父さん”</a:t>
            </a:r>
            <a:r>
              <a:rPr kumimoji="1" lang="ja-JP" altLang="en-US" sz="3600" b="1" dirty="0"/>
              <a:t>といえば？</a:t>
            </a:r>
          </a:p>
        </p:txBody>
      </p:sp>
      <p:pic>
        <p:nvPicPr>
          <p:cNvPr id="3" name="図 2">
            <a:extLst>
              <a:ext uri="{FF2B5EF4-FFF2-40B4-BE49-F238E27FC236}">
                <a16:creationId xmlns:a16="http://schemas.microsoft.com/office/drawing/2014/main" id="{D8256DAA-8EB6-C768-213E-9A04503FE69D}"/>
              </a:ext>
            </a:extLst>
          </p:cNvPr>
          <p:cNvPicPr>
            <a:picLocks noChangeAspect="1"/>
          </p:cNvPicPr>
          <p:nvPr/>
        </p:nvPicPr>
        <p:blipFill>
          <a:blip r:embed="rId2"/>
          <a:stretch>
            <a:fillRect/>
          </a:stretch>
        </p:blipFill>
        <p:spPr>
          <a:xfrm>
            <a:off x="8353175" y="5641549"/>
            <a:ext cx="791937" cy="605404"/>
          </a:xfrm>
          <a:prstGeom prst="rect">
            <a:avLst/>
          </a:prstGeom>
        </p:spPr>
      </p:pic>
    </p:spTree>
    <p:extLst>
      <p:ext uri="{BB962C8B-B14F-4D97-AF65-F5344CB8AC3E}">
        <p14:creationId xmlns:p14="http://schemas.microsoft.com/office/powerpoint/2010/main" val="15963640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5A84F-34CE-C09E-7FE2-762F13287512}"/>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0FD6787-7BE2-04D6-692F-C13D2F6682FB}"/>
              </a:ext>
            </a:extLst>
          </p:cNvPr>
          <p:cNvSpPr txBox="1"/>
          <p:nvPr/>
        </p:nvSpPr>
        <p:spPr>
          <a:xfrm>
            <a:off x="145770" y="1036491"/>
            <a:ext cx="7105137" cy="715581"/>
          </a:xfrm>
          <a:prstGeom prst="rect">
            <a:avLst/>
          </a:prstGeom>
          <a:noFill/>
        </p:spPr>
        <p:txBody>
          <a:bodyPr wrap="square" rtlCol="0">
            <a:spAutoFit/>
          </a:bodyPr>
          <a:lstStyle/>
          <a:p>
            <a:r>
              <a:rPr kumimoji="1" lang="ja-JP" altLang="en-US" sz="3600" b="1" dirty="0"/>
              <a:t>昭和の</a:t>
            </a:r>
            <a:r>
              <a:rPr kumimoji="1" lang="ja-JP" altLang="en-US" sz="4050" b="1" dirty="0">
                <a:solidFill>
                  <a:srgbClr val="FF0000"/>
                </a:solidFill>
              </a:rPr>
              <a:t>“お父さん”</a:t>
            </a:r>
            <a:r>
              <a:rPr kumimoji="1" lang="ja-JP" altLang="en-US" sz="3600" b="1" dirty="0"/>
              <a:t>といえば？</a:t>
            </a:r>
          </a:p>
        </p:txBody>
      </p:sp>
      <p:pic>
        <p:nvPicPr>
          <p:cNvPr id="3" name="図 2" descr="コンピューターのスクリーンショット&#10;&#10;AI 生成コンテンツは誤りを含む可能性があります。">
            <a:extLst>
              <a:ext uri="{FF2B5EF4-FFF2-40B4-BE49-F238E27FC236}">
                <a16:creationId xmlns:a16="http://schemas.microsoft.com/office/drawing/2014/main" id="{680F7D81-4DD4-3A14-8EA1-AF6F237731E3}"/>
              </a:ext>
            </a:extLst>
          </p:cNvPr>
          <p:cNvPicPr>
            <a:picLocks noChangeAspect="1"/>
          </p:cNvPicPr>
          <p:nvPr/>
        </p:nvPicPr>
        <p:blipFill>
          <a:blip r:embed="rId2"/>
          <a:srcRect l="21528" t="47531" r="64429" b="26050"/>
          <a:stretch>
            <a:fillRect/>
          </a:stretch>
        </p:blipFill>
        <p:spPr>
          <a:xfrm>
            <a:off x="2759075" y="1793283"/>
            <a:ext cx="3348832" cy="3937639"/>
          </a:xfrm>
          <a:prstGeom prst="rect">
            <a:avLst/>
          </a:prstGeom>
        </p:spPr>
      </p:pic>
      <p:pic>
        <p:nvPicPr>
          <p:cNvPr id="4" name="図 3">
            <a:extLst>
              <a:ext uri="{FF2B5EF4-FFF2-40B4-BE49-F238E27FC236}">
                <a16:creationId xmlns:a16="http://schemas.microsoft.com/office/drawing/2014/main" id="{94BB94DB-975C-FDDA-B0BE-8CAEAEA94813}"/>
              </a:ext>
            </a:extLst>
          </p:cNvPr>
          <p:cNvPicPr>
            <a:picLocks noChangeAspect="1"/>
          </p:cNvPicPr>
          <p:nvPr/>
        </p:nvPicPr>
        <p:blipFill>
          <a:blip r:embed="rId3"/>
          <a:stretch>
            <a:fillRect/>
          </a:stretch>
        </p:blipFill>
        <p:spPr>
          <a:xfrm>
            <a:off x="8353175" y="5641549"/>
            <a:ext cx="791937" cy="605404"/>
          </a:xfrm>
          <a:prstGeom prst="rect">
            <a:avLst/>
          </a:prstGeom>
        </p:spPr>
      </p:pic>
    </p:spTree>
    <p:extLst>
      <p:ext uri="{BB962C8B-B14F-4D97-AF65-F5344CB8AC3E}">
        <p14:creationId xmlns:p14="http://schemas.microsoft.com/office/powerpoint/2010/main" val="418639760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43533-E0AE-41FC-D330-1D7D0AD346B4}"/>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64A35146-ECDE-2453-076C-41E1C05A6D74}"/>
              </a:ext>
            </a:extLst>
          </p:cNvPr>
          <p:cNvSpPr txBox="1"/>
          <p:nvPr/>
        </p:nvSpPr>
        <p:spPr>
          <a:xfrm>
            <a:off x="145770" y="1036491"/>
            <a:ext cx="7105137" cy="715581"/>
          </a:xfrm>
          <a:prstGeom prst="rect">
            <a:avLst/>
          </a:prstGeom>
          <a:noFill/>
        </p:spPr>
        <p:txBody>
          <a:bodyPr wrap="square" rtlCol="0">
            <a:spAutoFit/>
          </a:bodyPr>
          <a:lstStyle/>
          <a:p>
            <a:r>
              <a:rPr kumimoji="1" lang="ja-JP" altLang="en-US" sz="3600" b="1" dirty="0"/>
              <a:t>昭和の</a:t>
            </a:r>
            <a:r>
              <a:rPr kumimoji="1" lang="ja-JP" altLang="en-US" sz="4050" b="1" dirty="0">
                <a:solidFill>
                  <a:srgbClr val="FF0000"/>
                </a:solidFill>
              </a:rPr>
              <a:t>“お父さん”</a:t>
            </a:r>
            <a:r>
              <a:rPr kumimoji="1" lang="ja-JP" altLang="en-US" sz="3600" b="1" dirty="0"/>
              <a:t>といえば？</a:t>
            </a:r>
          </a:p>
        </p:txBody>
      </p:sp>
      <p:pic>
        <p:nvPicPr>
          <p:cNvPr id="3" name="図 2" descr="コンピューターのスクリーンショット&#10;&#10;AI 生成コンテンツは誤りを含む可能性があります。">
            <a:extLst>
              <a:ext uri="{FF2B5EF4-FFF2-40B4-BE49-F238E27FC236}">
                <a16:creationId xmlns:a16="http://schemas.microsoft.com/office/drawing/2014/main" id="{DE8D8CD4-7BEE-007C-99DB-4FC7E21894C9}"/>
              </a:ext>
            </a:extLst>
          </p:cNvPr>
          <p:cNvPicPr>
            <a:picLocks noChangeAspect="1"/>
          </p:cNvPicPr>
          <p:nvPr/>
        </p:nvPicPr>
        <p:blipFill>
          <a:blip r:embed="rId2"/>
          <a:srcRect l="21528" t="47531" r="64429" b="26050"/>
          <a:stretch>
            <a:fillRect/>
          </a:stretch>
        </p:blipFill>
        <p:spPr>
          <a:xfrm>
            <a:off x="4709318" y="1857376"/>
            <a:ext cx="3255963" cy="3828441"/>
          </a:xfrm>
          <a:prstGeom prst="rect">
            <a:avLst/>
          </a:prstGeom>
        </p:spPr>
      </p:pic>
      <p:pic>
        <p:nvPicPr>
          <p:cNvPr id="4" name="図 3" descr="コンピューターのスクリーンショット&#10;&#10;AI 生成コンテンツは誤りを含む可能性があります。">
            <a:extLst>
              <a:ext uri="{FF2B5EF4-FFF2-40B4-BE49-F238E27FC236}">
                <a16:creationId xmlns:a16="http://schemas.microsoft.com/office/drawing/2014/main" id="{D9A14422-0E1A-3C35-9CB4-B948F3F6AD74}"/>
              </a:ext>
            </a:extLst>
          </p:cNvPr>
          <p:cNvPicPr>
            <a:picLocks noChangeAspect="1"/>
          </p:cNvPicPr>
          <p:nvPr/>
        </p:nvPicPr>
        <p:blipFill>
          <a:blip r:embed="rId3"/>
          <a:srcRect l="29938" t="25432" r="55170" b="47161"/>
          <a:stretch>
            <a:fillRect/>
          </a:stretch>
        </p:blipFill>
        <p:spPr>
          <a:xfrm>
            <a:off x="938958" y="1857376"/>
            <a:ext cx="3322644" cy="3821906"/>
          </a:xfrm>
          <a:prstGeom prst="rect">
            <a:avLst/>
          </a:prstGeom>
        </p:spPr>
      </p:pic>
      <p:sp>
        <p:nvSpPr>
          <p:cNvPr id="5" name="テキスト ボックス 4">
            <a:extLst>
              <a:ext uri="{FF2B5EF4-FFF2-40B4-BE49-F238E27FC236}">
                <a16:creationId xmlns:a16="http://schemas.microsoft.com/office/drawing/2014/main" id="{6592F01B-E656-640E-DC28-6BBCBBABAA91}"/>
              </a:ext>
            </a:extLst>
          </p:cNvPr>
          <p:cNvSpPr txBox="1"/>
          <p:nvPr/>
        </p:nvSpPr>
        <p:spPr>
          <a:xfrm>
            <a:off x="1110808" y="5115171"/>
            <a:ext cx="3018280" cy="715581"/>
          </a:xfrm>
          <a:prstGeom prst="rect">
            <a:avLst/>
          </a:prstGeom>
          <a:solidFill>
            <a:schemeClr val="bg1"/>
          </a:solidFill>
          <a:ln w="38100">
            <a:solidFill>
              <a:srgbClr val="FF0000"/>
            </a:solidFill>
          </a:ln>
        </p:spPr>
        <p:txBody>
          <a:bodyPr wrap="square" rtlCol="0">
            <a:spAutoFit/>
          </a:bodyPr>
          <a:lstStyle/>
          <a:p>
            <a:r>
              <a:rPr kumimoji="1" lang="ja-JP" altLang="en-US" sz="4050" b="1" dirty="0">
                <a:solidFill>
                  <a:srgbClr val="FF0000"/>
                </a:solidFill>
              </a:rPr>
              <a:t> 昭和 残留！</a:t>
            </a:r>
          </a:p>
        </p:txBody>
      </p:sp>
      <p:pic>
        <p:nvPicPr>
          <p:cNvPr id="6" name="図 5">
            <a:extLst>
              <a:ext uri="{FF2B5EF4-FFF2-40B4-BE49-F238E27FC236}">
                <a16:creationId xmlns:a16="http://schemas.microsoft.com/office/drawing/2014/main" id="{36A2F6D8-D128-582F-1DF3-FCC68CFEFD93}"/>
              </a:ext>
            </a:extLst>
          </p:cNvPr>
          <p:cNvPicPr>
            <a:picLocks noChangeAspect="1"/>
          </p:cNvPicPr>
          <p:nvPr/>
        </p:nvPicPr>
        <p:blipFill>
          <a:blip r:embed="rId4"/>
          <a:stretch>
            <a:fillRect/>
          </a:stretch>
        </p:blipFill>
        <p:spPr>
          <a:xfrm>
            <a:off x="8353175" y="5641549"/>
            <a:ext cx="791937" cy="605404"/>
          </a:xfrm>
          <a:prstGeom prst="rect">
            <a:avLst/>
          </a:prstGeom>
        </p:spPr>
      </p:pic>
    </p:spTree>
    <p:extLst>
      <p:ext uri="{BB962C8B-B14F-4D97-AF65-F5344CB8AC3E}">
        <p14:creationId xmlns:p14="http://schemas.microsoft.com/office/powerpoint/2010/main" val="38942669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49403A-9117-D851-0CD4-45104A91581E}"/>
            </a:ext>
          </a:extLst>
        </p:cNvPr>
        <p:cNvGrpSpPr/>
        <p:nvPr/>
      </p:nvGrpSpPr>
      <p:grpSpPr>
        <a:xfrm>
          <a:off x="0" y="0"/>
          <a:ext cx="0" cy="0"/>
          <a:chOff x="0" y="0"/>
          <a:chExt cx="0" cy="0"/>
        </a:xfrm>
      </p:grpSpPr>
      <p:pic>
        <p:nvPicPr>
          <p:cNvPr id="34" name="図 33" descr="草, 屋外, 男, 人 が含まれている画像&#10;&#10;AI 生成コンテンツは誤りを含む可能性があります。">
            <a:extLst>
              <a:ext uri="{FF2B5EF4-FFF2-40B4-BE49-F238E27FC236}">
                <a16:creationId xmlns:a16="http://schemas.microsoft.com/office/drawing/2014/main" id="{A541928E-F79E-EE74-65AF-0440399E012D}"/>
              </a:ext>
            </a:extLst>
          </p:cNvPr>
          <p:cNvPicPr>
            <a:picLocks noChangeAspect="1"/>
          </p:cNvPicPr>
          <p:nvPr/>
        </p:nvPicPr>
        <p:blipFill>
          <a:blip r:embed="rId2">
            <a:extLst>
              <a:ext uri="{28A0092B-C50C-407E-A947-70E740481C1C}">
                <a14:useLocalDpi xmlns:a14="http://schemas.microsoft.com/office/drawing/2010/main" val="0"/>
              </a:ext>
            </a:extLst>
          </a:blip>
          <a:srcRect l="44792" t="11667" r="30104" b="50000"/>
          <a:stretch>
            <a:fillRect/>
          </a:stretch>
        </p:blipFill>
        <p:spPr>
          <a:xfrm>
            <a:off x="2026115" y="4785383"/>
            <a:ext cx="995691" cy="1140293"/>
          </a:xfrm>
          <a:prstGeom prst="rect">
            <a:avLst/>
          </a:prstGeom>
        </p:spPr>
      </p:pic>
      <p:cxnSp>
        <p:nvCxnSpPr>
          <p:cNvPr id="5" name="直線コネクタ 4">
            <a:extLst>
              <a:ext uri="{FF2B5EF4-FFF2-40B4-BE49-F238E27FC236}">
                <a16:creationId xmlns:a16="http://schemas.microsoft.com/office/drawing/2014/main" id="{D81B5939-E4B2-B3BC-92B5-24BC587EE1B1}"/>
              </a:ext>
            </a:extLst>
          </p:cNvPr>
          <p:cNvCxnSpPr>
            <a:cxnSpLocks/>
          </p:cNvCxnSpPr>
          <p:nvPr/>
        </p:nvCxnSpPr>
        <p:spPr>
          <a:xfrm>
            <a:off x="92869" y="4752647"/>
            <a:ext cx="8958263"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2049BCB2-413C-A7F5-8932-50A87B5A3F61}"/>
              </a:ext>
            </a:extLst>
          </p:cNvPr>
          <p:cNvSpPr txBox="1"/>
          <p:nvPr/>
        </p:nvSpPr>
        <p:spPr>
          <a:xfrm>
            <a:off x="92869" y="5064213"/>
            <a:ext cx="1933247" cy="715581"/>
          </a:xfrm>
          <a:prstGeom prst="rect">
            <a:avLst/>
          </a:prstGeom>
          <a:noFill/>
        </p:spPr>
        <p:txBody>
          <a:bodyPr wrap="square" rtlCol="0">
            <a:spAutoFit/>
          </a:bodyPr>
          <a:lstStyle/>
          <a:p>
            <a:r>
              <a:rPr kumimoji="1" lang="ja-JP" altLang="en-US" sz="4050" b="1" dirty="0">
                <a:solidFill>
                  <a:srgbClr val="FF0000"/>
                </a:solidFill>
              </a:rPr>
              <a:t>非昭和</a:t>
            </a:r>
          </a:p>
        </p:txBody>
      </p:sp>
      <p:pic>
        <p:nvPicPr>
          <p:cNvPr id="8" name="図 7" descr="コンピューターの画面に表示された男の写真のスクリーンショット&#10;&#10;AI 生成コンテンツは誤りを含む可能性があります。">
            <a:extLst>
              <a:ext uri="{FF2B5EF4-FFF2-40B4-BE49-F238E27FC236}">
                <a16:creationId xmlns:a16="http://schemas.microsoft.com/office/drawing/2014/main" id="{33270D86-2097-F431-3E00-12706F908542}"/>
              </a:ext>
            </a:extLst>
          </p:cNvPr>
          <p:cNvPicPr>
            <a:picLocks noChangeAspect="1"/>
          </p:cNvPicPr>
          <p:nvPr/>
        </p:nvPicPr>
        <p:blipFill>
          <a:blip r:embed="rId3"/>
          <a:srcRect l="31250" t="35432" r="57793" b="43950"/>
          <a:stretch>
            <a:fillRect/>
          </a:stretch>
        </p:blipFill>
        <p:spPr>
          <a:xfrm>
            <a:off x="3078464" y="4837536"/>
            <a:ext cx="925244" cy="1088140"/>
          </a:xfrm>
          <a:prstGeom prst="rect">
            <a:avLst/>
          </a:prstGeom>
        </p:spPr>
      </p:pic>
      <p:pic>
        <p:nvPicPr>
          <p:cNvPr id="2" name="図 1">
            <a:extLst>
              <a:ext uri="{FF2B5EF4-FFF2-40B4-BE49-F238E27FC236}">
                <a16:creationId xmlns:a16="http://schemas.microsoft.com/office/drawing/2014/main" id="{E7D9BAF5-DC56-6E3C-5B84-72A6AAC4111F}"/>
              </a:ext>
            </a:extLst>
          </p:cNvPr>
          <p:cNvPicPr>
            <a:picLocks noChangeAspect="1"/>
          </p:cNvPicPr>
          <p:nvPr/>
        </p:nvPicPr>
        <p:blipFill>
          <a:blip r:embed="rId4"/>
          <a:srcRect l="1" r="40081"/>
          <a:stretch>
            <a:fillRect/>
          </a:stretch>
        </p:blipFill>
        <p:spPr>
          <a:xfrm>
            <a:off x="129063" y="980830"/>
            <a:ext cx="8260902" cy="1448995"/>
          </a:xfrm>
          <a:prstGeom prst="rect">
            <a:avLst/>
          </a:prstGeom>
        </p:spPr>
      </p:pic>
      <p:pic>
        <p:nvPicPr>
          <p:cNvPr id="3" name="図 2" descr="コンピューターのスクリーンショット&#10;&#10;AI 生成コンテンツは誤りを含む可能性があります。">
            <a:extLst>
              <a:ext uri="{FF2B5EF4-FFF2-40B4-BE49-F238E27FC236}">
                <a16:creationId xmlns:a16="http://schemas.microsoft.com/office/drawing/2014/main" id="{23BEF01A-430E-8F1F-6A1B-D13C992E8F3A}"/>
              </a:ext>
            </a:extLst>
          </p:cNvPr>
          <p:cNvPicPr>
            <a:picLocks noChangeAspect="1"/>
          </p:cNvPicPr>
          <p:nvPr/>
        </p:nvPicPr>
        <p:blipFill>
          <a:blip r:embed="rId5"/>
          <a:srcRect l="29938" t="25432" r="55170" b="47161"/>
          <a:stretch>
            <a:fillRect/>
          </a:stretch>
        </p:blipFill>
        <p:spPr>
          <a:xfrm>
            <a:off x="6819436" y="2643480"/>
            <a:ext cx="1485900" cy="1709171"/>
          </a:xfrm>
          <a:prstGeom prst="rect">
            <a:avLst/>
          </a:prstGeom>
        </p:spPr>
      </p:pic>
      <p:pic>
        <p:nvPicPr>
          <p:cNvPr id="6" name="図 5">
            <a:extLst>
              <a:ext uri="{FF2B5EF4-FFF2-40B4-BE49-F238E27FC236}">
                <a16:creationId xmlns:a16="http://schemas.microsoft.com/office/drawing/2014/main" id="{26DBE646-89B6-E0F6-A213-6EF26031A804}"/>
              </a:ext>
            </a:extLst>
          </p:cNvPr>
          <p:cNvPicPr>
            <a:picLocks noChangeAspect="1"/>
          </p:cNvPicPr>
          <p:nvPr/>
        </p:nvPicPr>
        <p:blipFill>
          <a:blip r:embed="rId4"/>
          <a:srcRect l="59742"/>
          <a:stretch>
            <a:fillRect/>
          </a:stretch>
        </p:blipFill>
        <p:spPr>
          <a:xfrm>
            <a:off x="292565" y="2643480"/>
            <a:ext cx="6442242" cy="1681856"/>
          </a:xfrm>
          <a:prstGeom prst="rect">
            <a:avLst/>
          </a:prstGeom>
        </p:spPr>
      </p:pic>
      <p:sp>
        <p:nvSpPr>
          <p:cNvPr id="9" name="テキスト ボックス 8">
            <a:extLst>
              <a:ext uri="{FF2B5EF4-FFF2-40B4-BE49-F238E27FC236}">
                <a16:creationId xmlns:a16="http://schemas.microsoft.com/office/drawing/2014/main" id="{66A8B4E6-CAE2-F0BB-8771-9D0E00082714}"/>
              </a:ext>
            </a:extLst>
          </p:cNvPr>
          <p:cNvSpPr txBox="1"/>
          <p:nvPr/>
        </p:nvSpPr>
        <p:spPr>
          <a:xfrm>
            <a:off x="8389965" y="3138159"/>
            <a:ext cx="713581" cy="715581"/>
          </a:xfrm>
          <a:prstGeom prst="rect">
            <a:avLst/>
          </a:prstGeom>
          <a:noFill/>
        </p:spPr>
        <p:txBody>
          <a:bodyPr wrap="square" rtlCol="0">
            <a:spAutoFit/>
          </a:bodyPr>
          <a:lstStyle/>
          <a:p>
            <a:r>
              <a:rPr kumimoji="1" lang="ja-JP" altLang="en-US" sz="4050" b="1" dirty="0">
                <a:solidFill>
                  <a:srgbClr val="FF0000"/>
                </a:solidFill>
              </a:rPr>
              <a:t>赤</a:t>
            </a:r>
          </a:p>
        </p:txBody>
      </p:sp>
      <p:sp>
        <p:nvSpPr>
          <p:cNvPr id="11" name="テキスト ボックス 10">
            <a:extLst>
              <a:ext uri="{FF2B5EF4-FFF2-40B4-BE49-F238E27FC236}">
                <a16:creationId xmlns:a16="http://schemas.microsoft.com/office/drawing/2014/main" id="{CE30ED6F-2F84-364B-DE9F-376459B30C5A}"/>
              </a:ext>
            </a:extLst>
          </p:cNvPr>
          <p:cNvSpPr txBox="1"/>
          <p:nvPr/>
        </p:nvSpPr>
        <p:spPr>
          <a:xfrm>
            <a:off x="8389965" y="1407447"/>
            <a:ext cx="713581" cy="715581"/>
          </a:xfrm>
          <a:prstGeom prst="rect">
            <a:avLst/>
          </a:prstGeom>
          <a:noFill/>
        </p:spPr>
        <p:txBody>
          <a:bodyPr wrap="square" rtlCol="0">
            <a:spAutoFit/>
          </a:bodyPr>
          <a:lstStyle/>
          <a:p>
            <a:r>
              <a:rPr kumimoji="1" lang="ja-JP" altLang="en-US" sz="4050" b="1" dirty="0">
                <a:solidFill>
                  <a:srgbClr val="002060"/>
                </a:solidFill>
              </a:rPr>
              <a:t>黄</a:t>
            </a:r>
          </a:p>
        </p:txBody>
      </p:sp>
      <p:cxnSp>
        <p:nvCxnSpPr>
          <p:cNvPr id="13" name="直線コネクタ 12">
            <a:extLst>
              <a:ext uri="{FF2B5EF4-FFF2-40B4-BE49-F238E27FC236}">
                <a16:creationId xmlns:a16="http://schemas.microsoft.com/office/drawing/2014/main" id="{CFF67F7A-E9B0-0470-CAB3-32F0AAF78F01}"/>
              </a:ext>
            </a:extLst>
          </p:cNvPr>
          <p:cNvCxnSpPr/>
          <p:nvPr/>
        </p:nvCxnSpPr>
        <p:spPr>
          <a:xfrm>
            <a:off x="92869" y="2501900"/>
            <a:ext cx="8958263" cy="0"/>
          </a:xfrm>
          <a:prstGeom prst="line">
            <a:avLst/>
          </a:prstGeom>
          <a:ln w="57150">
            <a:prstDash val="dash"/>
          </a:ln>
        </p:spPr>
        <p:style>
          <a:lnRef idx="1">
            <a:schemeClr val="accent1"/>
          </a:lnRef>
          <a:fillRef idx="0">
            <a:schemeClr val="accent1"/>
          </a:fillRef>
          <a:effectRef idx="0">
            <a:schemeClr val="accent1"/>
          </a:effectRef>
          <a:fontRef idx="minor">
            <a:schemeClr val="tx1"/>
          </a:fontRef>
        </p:style>
      </p:cxnSp>
      <p:pic>
        <p:nvPicPr>
          <p:cNvPr id="4" name="図 3">
            <a:extLst>
              <a:ext uri="{FF2B5EF4-FFF2-40B4-BE49-F238E27FC236}">
                <a16:creationId xmlns:a16="http://schemas.microsoft.com/office/drawing/2014/main" id="{BC51984A-0116-4583-D253-747C27D4DA9D}"/>
              </a:ext>
            </a:extLst>
          </p:cNvPr>
          <p:cNvPicPr>
            <a:picLocks noChangeAspect="1"/>
          </p:cNvPicPr>
          <p:nvPr/>
        </p:nvPicPr>
        <p:blipFill>
          <a:blip r:embed="rId6"/>
          <a:stretch>
            <a:fillRect/>
          </a:stretch>
        </p:blipFill>
        <p:spPr>
          <a:xfrm>
            <a:off x="8353175" y="5641549"/>
            <a:ext cx="791937" cy="605404"/>
          </a:xfrm>
          <a:prstGeom prst="rect">
            <a:avLst/>
          </a:prstGeom>
        </p:spPr>
      </p:pic>
    </p:spTree>
    <p:extLst>
      <p:ext uri="{BB962C8B-B14F-4D97-AF65-F5344CB8AC3E}">
        <p14:creationId xmlns:p14="http://schemas.microsoft.com/office/powerpoint/2010/main" val="189687529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384B7B-21B6-2428-4FDD-223B44F97E9A}"/>
            </a:ext>
          </a:extLst>
        </p:cNvPr>
        <p:cNvGrpSpPr/>
        <p:nvPr/>
      </p:nvGrpSpPr>
      <p:grpSpPr>
        <a:xfrm>
          <a:off x="0" y="0"/>
          <a:ext cx="0" cy="0"/>
          <a:chOff x="0" y="0"/>
          <a:chExt cx="0" cy="0"/>
        </a:xfrm>
      </p:grpSpPr>
      <p:pic>
        <p:nvPicPr>
          <p:cNvPr id="34" name="図 33" descr="草, 屋外, 男, 人 が含まれている画像&#10;&#10;AI 生成コンテンツは誤りを含む可能性があります。">
            <a:extLst>
              <a:ext uri="{FF2B5EF4-FFF2-40B4-BE49-F238E27FC236}">
                <a16:creationId xmlns:a16="http://schemas.microsoft.com/office/drawing/2014/main" id="{2F91CBD6-DFCF-E958-30BC-D57F5BE931E5}"/>
              </a:ext>
            </a:extLst>
          </p:cNvPr>
          <p:cNvPicPr>
            <a:picLocks noChangeAspect="1"/>
          </p:cNvPicPr>
          <p:nvPr/>
        </p:nvPicPr>
        <p:blipFill>
          <a:blip r:embed="rId2">
            <a:extLst>
              <a:ext uri="{28A0092B-C50C-407E-A947-70E740481C1C}">
                <a14:useLocalDpi xmlns:a14="http://schemas.microsoft.com/office/drawing/2010/main" val="0"/>
              </a:ext>
            </a:extLst>
          </a:blip>
          <a:srcRect l="44792" t="11667" r="30104" b="50000"/>
          <a:stretch>
            <a:fillRect/>
          </a:stretch>
        </p:blipFill>
        <p:spPr>
          <a:xfrm>
            <a:off x="2026115" y="4785383"/>
            <a:ext cx="995691" cy="1140293"/>
          </a:xfrm>
          <a:prstGeom prst="rect">
            <a:avLst/>
          </a:prstGeom>
        </p:spPr>
      </p:pic>
      <p:cxnSp>
        <p:nvCxnSpPr>
          <p:cNvPr id="5" name="直線コネクタ 4">
            <a:extLst>
              <a:ext uri="{FF2B5EF4-FFF2-40B4-BE49-F238E27FC236}">
                <a16:creationId xmlns:a16="http://schemas.microsoft.com/office/drawing/2014/main" id="{B570319F-3EE7-C7FA-08CB-C4C4D7E7FC29}"/>
              </a:ext>
            </a:extLst>
          </p:cNvPr>
          <p:cNvCxnSpPr>
            <a:cxnSpLocks/>
          </p:cNvCxnSpPr>
          <p:nvPr/>
        </p:nvCxnSpPr>
        <p:spPr>
          <a:xfrm>
            <a:off x="92869" y="4752647"/>
            <a:ext cx="8958263"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6169911D-2587-7848-D88C-BB7CCFF39F75}"/>
              </a:ext>
            </a:extLst>
          </p:cNvPr>
          <p:cNvSpPr txBox="1"/>
          <p:nvPr/>
        </p:nvSpPr>
        <p:spPr>
          <a:xfrm>
            <a:off x="125016" y="1793729"/>
            <a:ext cx="5793581" cy="646331"/>
          </a:xfrm>
          <a:prstGeom prst="rect">
            <a:avLst/>
          </a:prstGeom>
          <a:noFill/>
        </p:spPr>
        <p:txBody>
          <a:bodyPr wrap="square" rtlCol="0">
            <a:spAutoFit/>
          </a:bodyPr>
          <a:lstStyle/>
          <a:p>
            <a:r>
              <a:rPr kumimoji="1" lang="ja-JP" altLang="en-US" sz="3600" b="1" dirty="0"/>
              <a:t>＜例外＞昭和への昇格者</a:t>
            </a:r>
          </a:p>
        </p:txBody>
      </p:sp>
      <p:sp>
        <p:nvSpPr>
          <p:cNvPr id="18" name="矢印: 下 17">
            <a:extLst>
              <a:ext uri="{FF2B5EF4-FFF2-40B4-BE49-F238E27FC236}">
                <a16:creationId xmlns:a16="http://schemas.microsoft.com/office/drawing/2014/main" id="{6DF8284E-0070-A32C-3C39-4EC4756559A0}"/>
              </a:ext>
            </a:extLst>
          </p:cNvPr>
          <p:cNvSpPr/>
          <p:nvPr/>
        </p:nvSpPr>
        <p:spPr>
          <a:xfrm rot="10800000">
            <a:off x="4647872" y="3014663"/>
            <a:ext cx="778668" cy="2578892"/>
          </a:xfrm>
          <a:prstGeom prst="downArrow">
            <a:avLst>
              <a:gd name="adj1" fmla="val 50000"/>
              <a:gd name="adj2" fmla="val 61927"/>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ln>
                <a:solidFill>
                  <a:srgbClr val="FF0000"/>
                </a:solidFill>
              </a:ln>
            </a:endParaRPr>
          </a:p>
        </p:txBody>
      </p:sp>
      <p:sp>
        <p:nvSpPr>
          <p:cNvPr id="19" name="テキスト ボックス 18">
            <a:extLst>
              <a:ext uri="{FF2B5EF4-FFF2-40B4-BE49-F238E27FC236}">
                <a16:creationId xmlns:a16="http://schemas.microsoft.com/office/drawing/2014/main" id="{340D2264-4C62-F5DB-2766-FB382E709E5E}"/>
              </a:ext>
            </a:extLst>
          </p:cNvPr>
          <p:cNvSpPr txBox="1"/>
          <p:nvPr/>
        </p:nvSpPr>
        <p:spPr>
          <a:xfrm>
            <a:off x="92869" y="5064213"/>
            <a:ext cx="1933247" cy="715581"/>
          </a:xfrm>
          <a:prstGeom prst="rect">
            <a:avLst/>
          </a:prstGeom>
          <a:noFill/>
        </p:spPr>
        <p:txBody>
          <a:bodyPr wrap="square" rtlCol="0">
            <a:spAutoFit/>
          </a:bodyPr>
          <a:lstStyle/>
          <a:p>
            <a:r>
              <a:rPr kumimoji="1" lang="ja-JP" altLang="en-US" sz="4050" b="1" dirty="0">
                <a:solidFill>
                  <a:srgbClr val="FF0000"/>
                </a:solidFill>
              </a:rPr>
              <a:t>非昭和</a:t>
            </a:r>
          </a:p>
        </p:txBody>
      </p:sp>
      <p:pic>
        <p:nvPicPr>
          <p:cNvPr id="2" name="図 1" descr="コンピューターのスクリーンショット&#10;&#10;AI 生成コンテンツは誤りを含む可能性があります。">
            <a:extLst>
              <a:ext uri="{FF2B5EF4-FFF2-40B4-BE49-F238E27FC236}">
                <a16:creationId xmlns:a16="http://schemas.microsoft.com/office/drawing/2014/main" id="{95C9DD31-D39E-A231-0ADA-CAD6864E6A43}"/>
              </a:ext>
            </a:extLst>
          </p:cNvPr>
          <p:cNvPicPr>
            <a:picLocks noChangeAspect="1"/>
          </p:cNvPicPr>
          <p:nvPr/>
        </p:nvPicPr>
        <p:blipFill>
          <a:blip r:embed="rId3"/>
          <a:srcRect l="29938" t="25432" r="55170" b="47161"/>
          <a:stretch>
            <a:fillRect/>
          </a:stretch>
        </p:blipFill>
        <p:spPr>
          <a:xfrm>
            <a:off x="7747017" y="932324"/>
            <a:ext cx="1271968" cy="1463093"/>
          </a:xfrm>
          <a:prstGeom prst="rect">
            <a:avLst/>
          </a:prstGeom>
        </p:spPr>
      </p:pic>
      <p:pic>
        <p:nvPicPr>
          <p:cNvPr id="3" name="図 2" descr="コンピューターの画面に表示された男の写真のスクリーンショット&#10;&#10;AI 生成コンテンツは誤りを含む可能性があります。">
            <a:extLst>
              <a:ext uri="{FF2B5EF4-FFF2-40B4-BE49-F238E27FC236}">
                <a16:creationId xmlns:a16="http://schemas.microsoft.com/office/drawing/2014/main" id="{6AF82039-A497-C6A0-8E6D-0BB008493CDB}"/>
              </a:ext>
            </a:extLst>
          </p:cNvPr>
          <p:cNvPicPr>
            <a:picLocks noChangeAspect="1"/>
          </p:cNvPicPr>
          <p:nvPr/>
        </p:nvPicPr>
        <p:blipFill>
          <a:blip r:embed="rId4"/>
          <a:srcRect l="31250" t="35432" r="57793" b="43950"/>
          <a:stretch>
            <a:fillRect/>
          </a:stretch>
        </p:blipFill>
        <p:spPr>
          <a:xfrm>
            <a:off x="3078464" y="4837536"/>
            <a:ext cx="925244" cy="1088140"/>
          </a:xfrm>
          <a:prstGeom prst="rect">
            <a:avLst/>
          </a:prstGeom>
        </p:spPr>
      </p:pic>
      <p:pic>
        <p:nvPicPr>
          <p:cNvPr id="4" name="図 3">
            <a:extLst>
              <a:ext uri="{FF2B5EF4-FFF2-40B4-BE49-F238E27FC236}">
                <a16:creationId xmlns:a16="http://schemas.microsoft.com/office/drawing/2014/main" id="{F48B825D-15DC-98FF-D42B-2B9D1BE69766}"/>
              </a:ext>
            </a:extLst>
          </p:cNvPr>
          <p:cNvPicPr>
            <a:picLocks noChangeAspect="1"/>
          </p:cNvPicPr>
          <p:nvPr/>
        </p:nvPicPr>
        <p:blipFill>
          <a:blip r:embed="rId5"/>
          <a:stretch>
            <a:fillRect/>
          </a:stretch>
        </p:blipFill>
        <p:spPr>
          <a:xfrm>
            <a:off x="1177193" y="932325"/>
            <a:ext cx="6449157" cy="677798"/>
          </a:xfrm>
          <a:prstGeom prst="rect">
            <a:avLst/>
          </a:prstGeom>
        </p:spPr>
      </p:pic>
      <p:pic>
        <p:nvPicPr>
          <p:cNvPr id="6" name="図 5">
            <a:extLst>
              <a:ext uri="{FF2B5EF4-FFF2-40B4-BE49-F238E27FC236}">
                <a16:creationId xmlns:a16="http://schemas.microsoft.com/office/drawing/2014/main" id="{B5DAFE33-F507-5E3C-8515-BE077D1671EF}"/>
              </a:ext>
            </a:extLst>
          </p:cNvPr>
          <p:cNvPicPr>
            <a:picLocks noChangeAspect="1"/>
          </p:cNvPicPr>
          <p:nvPr/>
        </p:nvPicPr>
        <p:blipFill>
          <a:blip r:embed="rId6"/>
          <a:stretch>
            <a:fillRect/>
          </a:stretch>
        </p:blipFill>
        <p:spPr>
          <a:xfrm>
            <a:off x="8353175" y="5641549"/>
            <a:ext cx="791937" cy="605404"/>
          </a:xfrm>
          <a:prstGeom prst="rect">
            <a:avLst/>
          </a:prstGeom>
        </p:spPr>
      </p:pic>
    </p:spTree>
    <p:extLst>
      <p:ext uri="{BB962C8B-B14F-4D97-AF65-F5344CB8AC3E}">
        <p14:creationId xmlns:p14="http://schemas.microsoft.com/office/powerpoint/2010/main" val="354777377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B65E97-C683-9C5E-26C3-4F32D1BE47FA}"/>
            </a:ext>
          </a:extLst>
        </p:cNvPr>
        <p:cNvGrpSpPr/>
        <p:nvPr/>
      </p:nvGrpSpPr>
      <p:grpSpPr>
        <a:xfrm>
          <a:off x="0" y="0"/>
          <a:ext cx="0" cy="0"/>
          <a:chOff x="0" y="0"/>
          <a:chExt cx="0" cy="0"/>
        </a:xfrm>
      </p:grpSpPr>
      <p:pic>
        <p:nvPicPr>
          <p:cNvPr id="34" name="図 33" descr="草, 屋外, 男, 人 が含まれている画像&#10;&#10;AI 生成コンテンツは誤りを含む可能性があります。">
            <a:extLst>
              <a:ext uri="{FF2B5EF4-FFF2-40B4-BE49-F238E27FC236}">
                <a16:creationId xmlns:a16="http://schemas.microsoft.com/office/drawing/2014/main" id="{BA5BDED3-B7BA-E48D-23A9-79CCFBB8AC01}"/>
              </a:ext>
            </a:extLst>
          </p:cNvPr>
          <p:cNvPicPr>
            <a:picLocks noChangeAspect="1"/>
          </p:cNvPicPr>
          <p:nvPr/>
        </p:nvPicPr>
        <p:blipFill>
          <a:blip r:embed="rId2">
            <a:extLst>
              <a:ext uri="{28A0092B-C50C-407E-A947-70E740481C1C}">
                <a14:useLocalDpi xmlns:a14="http://schemas.microsoft.com/office/drawing/2010/main" val="0"/>
              </a:ext>
            </a:extLst>
          </a:blip>
          <a:srcRect l="44792" t="11667" r="30104" b="50000"/>
          <a:stretch>
            <a:fillRect/>
          </a:stretch>
        </p:blipFill>
        <p:spPr>
          <a:xfrm>
            <a:off x="2026115" y="4785383"/>
            <a:ext cx="995691" cy="1140293"/>
          </a:xfrm>
          <a:prstGeom prst="rect">
            <a:avLst/>
          </a:prstGeom>
        </p:spPr>
      </p:pic>
      <p:cxnSp>
        <p:nvCxnSpPr>
          <p:cNvPr id="5" name="直線コネクタ 4">
            <a:extLst>
              <a:ext uri="{FF2B5EF4-FFF2-40B4-BE49-F238E27FC236}">
                <a16:creationId xmlns:a16="http://schemas.microsoft.com/office/drawing/2014/main" id="{8A5530E6-BD55-5C6C-ACA2-E35391A14029}"/>
              </a:ext>
            </a:extLst>
          </p:cNvPr>
          <p:cNvCxnSpPr>
            <a:cxnSpLocks/>
          </p:cNvCxnSpPr>
          <p:nvPr/>
        </p:nvCxnSpPr>
        <p:spPr>
          <a:xfrm>
            <a:off x="92869" y="4752647"/>
            <a:ext cx="8958263"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0C3F9694-A4CA-B899-EFC9-D8CA0D631DF4}"/>
              </a:ext>
            </a:extLst>
          </p:cNvPr>
          <p:cNvSpPr txBox="1"/>
          <p:nvPr/>
        </p:nvSpPr>
        <p:spPr>
          <a:xfrm>
            <a:off x="92869" y="5064213"/>
            <a:ext cx="1933247" cy="715581"/>
          </a:xfrm>
          <a:prstGeom prst="rect">
            <a:avLst/>
          </a:prstGeom>
          <a:noFill/>
        </p:spPr>
        <p:txBody>
          <a:bodyPr wrap="square" rtlCol="0">
            <a:spAutoFit/>
          </a:bodyPr>
          <a:lstStyle/>
          <a:p>
            <a:r>
              <a:rPr kumimoji="1" lang="ja-JP" altLang="en-US" sz="4050" b="1" dirty="0">
                <a:solidFill>
                  <a:srgbClr val="FF0000"/>
                </a:solidFill>
              </a:rPr>
              <a:t>非昭和</a:t>
            </a:r>
          </a:p>
        </p:txBody>
      </p:sp>
      <p:pic>
        <p:nvPicPr>
          <p:cNvPr id="3" name="図 2" descr="コンピューターの画面に表示された男の写真のスクリーンショット&#10;&#10;AI 生成コンテンツは誤りを含む可能性があります。">
            <a:extLst>
              <a:ext uri="{FF2B5EF4-FFF2-40B4-BE49-F238E27FC236}">
                <a16:creationId xmlns:a16="http://schemas.microsoft.com/office/drawing/2014/main" id="{D93BD2A3-7267-AC22-0EB2-16D7FD376A98}"/>
              </a:ext>
            </a:extLst>
          </p:cNvPr>
          <p:cNvPicPr>
            <a:picLocks noChangeAspect="1"/>
          </p:cNvPicPr>
          <p:nvPr/>
        </p:nvPicPr>
        <p:blipFill>
          <a:blip r:embed="rId3"/>
          <a:srcRect l="31250" t="35432" r="57793" b="43950"/>
          <a:stretch>
            <a:fillRect/>
          </a:stretch>
        </p:blipFill>
        <p:spPr>
          <a:xfrm>
            <a:off x="3078464" y="4837536"/>
            <a:ext cx="925244" cy="1088140"/>
          </a:xfrm>
          <a:prstGeom prst="rect">
            <a:avLst/>
          </a:prstGeom>
        </p:spPr>
      </p:pic>
      <p:pic>
        <p:nvPicPr>
          <p:cNvPr id="4" name="図 3">
            <a:extLst>
              <a:ext uri="{FF2B5EF4-FFF2-40B4-BE49-F238E27FC236}">
                <a16:creationId xmlns:a16="http://schemas.microsoft.com/office/drawing/2014/main" id="{CF5B137B-C98B-2773-52E4-1CCD0C2EAE05}"/>
              </a:ext>
            </a:extLst>
          </p:cNvPr>
          <p:cNvPicPr>
            <a:picLocks noChangeAspect="1"/>
          </p:cNvPicPr>
          <p:nvPr/>
        </p:nvPicPr>
        <p:blipFill>
          <a:blip r:embed="rId4"/>
          <a:stretch>
            <a:fillRect/>
          </a:stretch>
        </p:blipFill>
        <p:spPr>
          <a:xfrm>
            <a:off x="125015" y="2394786"/>
            <a:ext cx="2003823" cy="2315417"/>
          </a:xfrm>
          <a:prstGeom prst="rect">
            <a:avLst/>
          </a:prstGeom>
        </p:spPr>
      </p:pic>
      <p:sp>
        <p:nvSpPr>
          <p:cNvPr id="11" name="テキスト ボックス 10">
            <a:extLst>
              <a:ext uri="{FF2B5EF4-FFF2-40B4-BE49-F238E27FC236}">
                <a16:creationId xmlns:a16="http://schemas.microsoft.com/office/drawing/2014/main" id="{EFDCB91F-0410-A717-3564-389D0C46CCCF}"/>
              </a:ext>
            </a:extLst>
          </p:cNvPr>
          <p:cNvSpPr txBox="1"/>
          <p:nvPr/>
        </p:nvSpPr>
        <p:spPr>
          <a:xfrm>
            <a:off x="125016" y="1718998"/>
            <a:ext cx="5793581" cy="784830"/>
          </a:xfrm>
          <a:prstGeom prst="rect">
            <a:avLst/>
          </a:prstGeom>
          <a:noFill/>
        </p:spPr>
        <p:txBody>
          <a:bodyPr wrap="square" rtlCol="0">
            <a:spAutoFit/>
          </a:bodyPr>
          <a:lstStyle/>
          <a:p>
            <a:r>
              <a:rPr kumimoji="1" lang="ja-JP" altLang="en-US" sz="3600" b="1" dirty="0"/>
              <a:t>昭和への </a:t>
            </a:r>
            <a:r>
              <a:rPr kumimoji="1" lang="ja-JP" altLang="en-US" sz="4500" b="1" dirty="0">
                <a:solidFill>
                  <a:srgbClr val="FF0000"/>
                </a:solidFill>
              </a:rPr>
              <a:t>昇格候補者１</a:t>
            </a:r>
            <a:endParaRPr kumimoji="1" lang="ja-JP" altLang="en-US" sz="3600" b="1" dirty="0">
              <a:solidFill>
                <a:srgbClr val="FF0000"/>
              </a:solidFill>
            </a:endParaRPr>
          </a:p>
        </p:txBody>
      </p:sp>
      <p:pic>
        <p:nvPicPr>
          <p:cNvPr id="6" name="図 5" descr="コンピューターのスクリーンショット&#10;&#10;AI 生成コンテンツは誤りを含む可能性があります。">
            <a:extLst>
              <a:ext uri="{FF2B5EF4-FFF2-40B4-BE49-F238E27FC236}">
                <a16:creationId xmlns:a16="http://schemas.microsoft.com/office/drawing/2014/main" id="{4B2E5229-76BF-51D2-5371-66D96C4D77BF}"/>
              </a:ext>
            </a:extLst>
          </p:cNvPr>
          <p:cNvPicPr>
            <a:picLocks noChangeAspect="1"/>
          </p:cNvPicPr>
          <p:nvPr/>
        </p:nvPicPr>
        <p:blipFill>
          <a:blip r:embed="rId5"/>
          <a:srcRect l="29938" t="25432" r="55170" b="47161"/>
          <a:stretch>
            <a:fillRect/>
          </a:stretch>
        </p:blipFill>
        <p:spPr>
          <a:xfrm>
            <a:off x="7668365" y="923552"/>
            <a:ext cx="596884" cy="686571"/>
          </a:xfrm>
          <a:prstGeom prst="rect">
            <a:avLst/>
          </a:prstGeom>
        </p:spPr>
      </p:pic>
      <p:pic>
        <p:nvPicPr>
          <p:cNvPr id="7" name="図 6">
            <a:extLst>
              <a:ext uri="{FF2B5EF4-FFF2-40B4-BE49-F238E27FC236}">
                <a16:creationId xmlns:a16="http://schemas.microsoft.com/office/drawing/2014/main" id="{1A9921BA-158F-D3B6-59FC-1EC7794084AC}"/>
              </a:ext>
            </a:extLst>
          </p:cNvPr>
          <p:cNvPicPr>
            <a:picLocks noChangeAspect="1"/>
          </p:cNvPicPr>
          <p:nvPr/>
        </p:nvPicPr>
        <p:blipFill>
          <a:blip r:embed="rId6"/>
          <a:stretch>
            <a:fillRect/>
          </a:stretch>
        </p:blipFill>
        <p:spPr>
          <a:xfrm>
            <a:off x="1177193" y="932325"/>
            <a:ext cx="6449157" cy="677798"/>
          </a:xfrm>
          <a:prstGeom prst="rect">
            <a:avLst/>
          </a:prstGeom>
        </p:spPr>
      </p:pic>
      <p:pic>
        <p:nvPicPr>
          <p:cNvPr id="2" name="図 1">
            <a:extLst>
              <a:ext uri="{FF2B5EF4-FFF2-40B4-BE49-F238E27FC236}">
                <a16:creationId xmlns:a16="http://schemas.microsoft.com/office/drawing/2014/main" id="{D9907764-A608-7078-60FF-92A25AA0A9D7}"/>
              </a:ext>
            </a:extLst>
          </p:cNvPr>
          <p:cNvPicPr>
            <a:picLocks noChangeAspect="1"/>
          </p:cNvPicPr>
          <p:nvPr/>
        </p:nvPicPr>
        <p:blipFill>
          <a:blip r:embed="rId7"/>
          <a:stretch>
            <a:fillRect/>
          </a:stretch>
        </p:blipFill>
        <p:spPr>
          <a:xfrm>
            <a:off x="8353175" y="5641549"/>
            <a:ext cx="791937" cy="605404"/>
          </a:xfrm>
          <a:prstGeom prst="rect">
            <a:avLst/>
          </a:prstGeom>
        </p:spPr>
      </p:pic>
    </p:spTree>
    <p:extLst>
      <p:ext uri="{BB962C8B-B14F-4D97-AF65-F5344CB8AC3E}">
        <p14:creationId xmlns:p14="http://schemas.microsoft.com/office/powerpoint/2010/main" val="1214788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40BA00-A2B5-3BBD-47ED-C5D97BAEE4E6}"/>
            </a:ext>
          </a:extLst>
        </p:cNvPr>
        <p:cNvGrpSpPr/>
        <p:nvPr/>
      </p:nvGrpSpPr>
      <p:grpSpPr>
        <a:xfrm>
          <a:off x="0" y="0"/>
          <a:ext cx="0" cy="0"/>
          <a:chOff x="0" y="0"/>
          <a:chExt cx="0" cy="0"/>
        </a:xfrm>
      </p:grpSpPr>
      <p:pic>
        <p:nvPicPr>
          <p:cNvPr id="34" name="図 33" descr="草, 屋外, 男, 人 が含まれている画像&#10;&#10;AI 生成コンテンツは誤りを含む可能性があります。">
            <a:extLst>
              <a:ext uri="{FF2B5EF4-FFF2-40B4-BE49-F238E27FC236}">
                <a16:creationId xmlns:a16="http://schemas.microsoft.com/office/drawing/2014/main" id="{55279A99-CE03-76E3-B9DA-35587D0B482A}"/>
              </a:ext>
            </a:extLst>
          </p:cNvPr>
          <p:cNvPicPr>
            <a:picLocks noChangeAspect="1"/>
          </p:cNvPicPr>
          <p:nvPr/>
        </p:nvPicPr>
        <p:blipFill>
          <a:blip r:embed="rId2">
            <a:extLst>
              <a:ext uri="{28A0092B-C50C-407E-A947-70E740481C1C}">
                <a14:useLocalDpi xmlns:a14="http://schemas.microsoft.com/office/drawing/2010/main" val="0"/>
              </a:ext>
            </a:extLst>
          </a:blip>
          <a:srcRect l="44792" t="11667" r="30104" b="50000"/>
          <a:stretch>
            <a:fillRect/>
          </a:stretch>
        </p:blipFill>
        <p:spPr>
          <a:xfrm>
            <a:off x="2026115" y="4785383"/>
            <a:ext cx="995691" cy="1140293"/>
          </a:xfrm>
          <a:prstGeom prst="rect">
            <a:avLst/>
          </a:prstGeom>
        </p:spPr>
      </p:pic>
      <p:cxnSp>
        <p:nvCxnSpPr>
          <p:cNvPr id="5" name="直線コネクタ 4">
            <a:extLst>
              <a:ext uri="{FF2B5EF4-FFF2-40B4-BE49-F238E27FC236}">
                <a16:creationId xmlns:a16="http://schemas.microsoft.com/office/drawing/2014/main" id="{5EB5BDBC-A379-A19D-7DBA-50583572E4DD}"/>
              </a:ext>
            </a:extLst>
          </p:cNvPr>
          <p:cNvCxnSpPr>
            <a:cxnSpLocks/>
          </p:cNvCxnSpPr>
          <p:nvPr/>
        </p:nvCxnSpPr>
        <p:spPr>
          <a:xfrm>
            <a:off x="92869" y="4752647"/>
            <a:ext cx="8958263"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0CDC8951-21F9-BFB3-14DD-5BA7EA9F4256}"/>
              </a:ext>
            </a:extLst>
          </p:cNvPr>
          <p:cNvSpPr txBox="1"/>
          <p:nvPr/>
        </p:nvSpPr>
        <p:spPr>
          <a:xfrm>
            <a:off x="92869" y="5064213"/>
            <a:ext cx="1933247" cy="715581"/>
          </a:xfrm>
          <a:prstGeom prst="rect">
            <a:avLst/>
          </a:prstGeom>
          <a:noFill/>
        </p:spPr>
        <p:txBody>
          <a:bodyPr wrap="square" rtlCol="0">
            <a:spAutoFit/>
          </a:bodyPr>
          <a:lstStyle/>
          <a:p>
            <a:r>
              <a:rPr kumimoji="1" lang="ja-JP" altLang="en-US" sz="4050" b="1" dirty="0">
                <a:solidFill>
                  <a:srgbClr val="FF0000"/>
                </a:solidFill>
              </a:rPr>
              <a:t>非昭和</a:t>
            </a:r>
          </a:p>
        </p:txBody>
      </p:sp>
      <p:pic>
        <p:nvPicPr>
          <p:cNvPr id="3" name="図 2" descr="コンピューターの画面に表示された男の写真のスクリーンショット&#10;&#10;AI 生成コンテンツは誤りを含む可能性があります。">
            <a:extLst>
              <a:ext uri="{FF2B5EF4-FFF2-40B4-BE49-F238E27FC236}">
                <a16:creationId xmlns:a16="http://schemas.microsoft.com/office/drawing/2014/main" id="{D5C147B7-C666-3882-1768-C124AD209665}"/>
              </a:ext>
            </a:extLst>
          </p:cNvPr>
          <p:cNvPicPr>
            <a:picLocks noChangeAspect="1"/>
          </p:cNvPicPr>
          <p:nvPr/>
        </p:nvPicPr>
        <p:blipFill>
          <a:blip r:embed="rId3"/>
          <a:srcRect l="31250" t="35432" r="57793" b="43950"/>
          <a:stretch>
            <a:fillRect/>
          </a:stretch>
        </p:blipFill>
        <p:spPr>
          <a:xfrm>
            <a:off x="3078464" y="4837536"/>
            <a:ext cx="925244" cy="1088140"/>
          </a:xfrm>
          <a:prstGeom prst="rect">
            <a:avLst/>
          </a:prstGeom>
        </p:spPr>
      </p:pic>
      <p:pic>
        <p:nvPicPr>
          <p:cNvPr id="4" name="図 3">
            <a:extLst>
              <a:ext uri="{FF2B5EF4-FFF2-40B4-BE49-F238E27FC236}">
                <a16:creationId xmlns:a16="http://schemas.microsoft.com/office/drawing/2014/main" id="{EFA48CF6-C64C-AA40-FF02-0C4D4E20D2D0}"/>
              </a:ext>
            </a:extLst>
          </p:cNvPr>
          <p:cNvPicPr>
            <a:picLocks noChangeAspect="1"/>
          </p:cNvPicPr>
          <p:nvPr/>
        </p:nvPicPr>
        <p:blipFill>
          <a:blip r:embed="rId4"/>
          <a:stretch>
            <a:fillRect/>
          </a:stretch>
        </p:blipFill>
        <p:spPr>
          <a:xfrm>
            <a:off x="125014" y="2320581"/>
            <a:ext cx="2068043" cy="2389622"/>
          </a:xfrm>
          <a:prstGeom prst="rect">
            <a:avLst/>
          </a:prstGeom>
        </p:spPr>
      </p:pic>
      <p:pic>
        <p:nvPicPr>
          <p:cNvPr id="6" name="図 5">
            <a:extLst>
              <a:ext uri="{FF2B5EF4-FFF2-40B4-BE49-F238E27FC236}">
                <a16:creationId xmlns:a16="http://schemas.microsoft.com/office/drawing/2014/main" id="{C172166A-5E17-CBA5-88B8-5DD0A9DB9099}"/>
              </a:ext>
            </a:extLst>
          </p:cNvPr>
          <p:cNvPicPr>
            <a:picLocks noChangeAspect="1"/>
          </p:cNvPicPr>
          <p:nvPr/>
        </p:nvPicPr>
        <p:blipFill>
          <a:blip r:embed="rId5"/>
          <a:srcRect l="30152" t="19931" r="48778" b="38216"/>
          <a:stretch>
            <a:fillRect/>
          </a:stretch>
        </p:blipFill>
        <p:spPr>
          <a:xfrm>
            <a:off x="5935369" y="2219166"/>
            <a:ext cx="2191439" cy="2448593"/>
          </a:xfrm>
          <a:prstGeom prst="rect">
            <a:avLst/>
          </a:prstGeom>
        </p:spPr>
      </p:pic>
      <p:sp>
        <p:nvSpPr>
          <p:cNvPr id="7" name="正方形/長方形 6">
            <a:extLst>
              <a:ext uri="{FF2B5EF4-FFF2-40B4-BE49-F238E27FC236}">
                <a16:creationId xmlns:a16="http://schemas.microsoft.com/office/drawing/2014/main" id="{91E5DDC7-C3CF-DCD1-167C-20AFBD4300FD}"/>
              </a:ext>
            </a:extLst>
          </p:cNvPr>
          <p:cNvSpPr/>
          <p:nvPr/>
        </p:nvSpPr>
        <p:spPr>
          <a:xfrm>
            <a:off x="6071773" y="3026514"/>
            <a:ext cx="1752848" cy="242455"/>
          </a:xfrm>
          <a:prstGeom prst="rect">
            <a:avLst/>
          </a:prstGeom>
          <a:solidFill>
            <a:srgbClr val="000000">
              <a:alpha val="69804"/>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dirty="0"/>
          </a:p>
        </p:txBody>
      </p:sp>
      <p:sp>
        <p:nvSpPr>
          <p:cNvPr id="8" name="吹き出し: 角を丸めた四角形 7">
            <a:extLst>
              <a:ext uri="{FF2B5EF4-FFF2-40B4-BE49-F238E27FC236}">
                <a16:creationId xmlns:a16="http://schemas.microsoft.com/office/drawing/2014/main" id="{461EB059-63E4-7152-CEAA-BFE7FD9C1319}"/>
              </a:ext>
            </a:extLst>
          </p:cNvPr>
          <p:cNvSpPr/>
          <p:nvPr/>
        </p:nvSpPr>
        <p:spPr>
          <a:xfrm>
            <a:off x="2329462" y="2871788"/>
            <a:ext cx="3457058" cy="993408"/>
          </a:xfrm>
          <a:prstGeom prst="wedgeRoundRectCallout">
            <a:avLst>
              <a:gd name="adj1" fmla="val 63998"/>
              <a:gd name="adj2" fmla="val 18781"/>
              <a:gd name="adj3" fmla="val 16667"/>
            </a:avLst>
          </a:prstGeom>
          <a:solidFill>
            <a:schemeClr val="bg1"/>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9" name="テキスト ボックス 8">
            <a:extLst>
              <a:ext uri="{FF2B5EF4-FFF2-40B4-BE49-F238E27FC236}">
                <a16:creationId xmlns:a16="http://schemas.microsoft.com/office/drawing/2014/main" id="{4D474221-6328-681C-46DB-6969F438FC12}"/>
              </a:ext>
            </a:extLst>
          </p:cNvPr>
          <p:cNvSpPr txBox="1"/>
          <p:nvPr/>
        </p:nvSpPr>
        <p:spPr>
          <a:xfrm>
            <a:off x="2388684" y="3013502"/>
            <a:ext cx="3615809" cy="854080"/>
          </a:xfrm>
          <a:prstGeom prst="rect">
            <a:avLst/>
          </a:prstGeom>
          <a:noFill/>
          <a:ln w="57150">
            <a:noFill/>
          </a:ln>
        </p:spPr>
        <p:txBody>
          <a:bodyPr wrap="square" rtlCol="0">
            <a:spAutoFit/>
          </a:bodyPr>
          <a:lstStyle/>
          <a:p>
            <a:r>
              <a:rPr kumimoji="1" lang="en-US" altLang="ja-JP" sz="4950" b="1" dirty="0">
                <a:solidFill>
                  <a:srgbClr val="FF0000"/>
                </a:solidFill>
              </a:rPr>
              <a:t>Welcome</a:t>
            </a:r>
            <a:r>
              <a:rPr kumimoji="1" lang="ja-JP" altLang="en-US" sz="4950" b="1" dirty="0">
                <a:solidFill>
                  <a:srgbClr val="FF0000"/>
                </a:solidFill>
              </a:rPr>
              <a:t>！</a:t>
            </a:r>
            <a:endParaRPr kumimoji="1" lang="en-US" altLang="ja-JP" sz="4950" b="1" dirty="0">
              <a:solidFill>
                <a:srgbClr val="FF0000"/>
              </a:solidFill>
            </a:endParaRPr>
          </a:p>
        </p:txBody>
      </p:sp>
      <p:sp>
        <p:nvSpPr>
          <p:cNvPr id="11" name="テキスト ボックス 10">
            <a:extLst>
              <a:ext uri="{FF2B5EF4-FFF2-40B4-BE49-F238E27FC236}">
                <a16:creationId xmlns:a16="http://schemas.microsoft.com/office/drawing/2014/main" id="{261A468D-A32C-9BEF-D9D1-C55F05CF4906}"/>
              </a:ext>
            </a:extLst>
          </p:cNvPr>
          <p:cNvSpPr txBox="1"/>
          <p:nvPr/>
        </p:nvSpPr>
        <p:spPr>
          <a:xfrm>
            <a:off x="92869" y="961730"/>
            <a:ext cx="8697516" cy="646331"/>
          </a:xfrm>
          <a:prstGeom prst="rect">
            <a:avLst/>
          </a:prstGeom>
          <a:noFill/>
        </p:spPr>
        <p:txBody>
          <a:bodyPr wrap="square" rtlCol="0">
            <a:spAutoFit/>
          </a:bodyPr>
          <a:lstStyle/>
          <a:p>
            <a:r>
              <a:rPr kumimoji="1" lang="ja-JP" altLang="en-US" sz="3600" b="1" dirty="0"/>
              <a:t>カテゴリー１</a:t>
            </a:r>
            <a:r>
              <a:rPr kumimoji="1" lang="ja-JP" altLang="en-US" sz="3600" b="1" dirty="0">
                <a:solidFill>
                  <a:srgbClr val="FF0000"/>
                </a:solidFill>
              </a:rPr>
              <a:t>（パワハラ上司系）　　　</a:t>
            </a:r>
          </a:p>
        </p:txBody>
      </p:sp>
      <p:pic>
        <p:nvPicPr>
          <p:cNvPr id="2" name="図 1">
            <a:extLst>
              <a:ext uri="{FF2B5EF4-FFF2-40B4-BE49-F238E27FC236}">
                <a16:creationId xmlns:a16="http://schemas.microsoft.com/office/drawing/2014/main" id="{5DDE000F-E54E-57D8-D45D-DCEAF0611B31}"/>
              </a:ext>
            </a:extLst>
          </p:cNvPr>
          <p:cNvPicPr>
            <a:picLocks noChangeAspect="1"/>
          </p:cNvPicPr>
          <p:nvPr/>
        </p:nvPicPr>
        <p:blipFill>
          <a:blip r:embed="rId6"/>
          <a:stretch>
            <a:fillRect/>
          </a:stretch>
        </p:blipFill>
        <p:spPr>
          <a:xfrm>
            <a:off x="8353175" y="5641549"/>
            <a:ext cx="791937" cy="605404"/>
          </a:xfrm>
          <a:prstGeom prst="rect">
            <a:avLst/>
          </a:prstGeom>
        </p:spPr>
      </p:pic>
    </p:spTree>
    <p:extLst>
      <p:ext uri="{BB962C8B-B14F-4D97-AF65-F5344CB8AC3E}">
        <p14:creationId xmlns:p14="http://schemas.microsoft.com/office/powerpoint/2010/main" val="427571406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4383AB-1350-B3E5-8322-429A917F6262}"/>
            </a:ext>
          </a:extLst>
        </p:cNvPr>
        <p:cNvGrpSpPr/>
        <p:nvPr/>
      </p:nvGrpSpPr>
      <p:grpSpPr>
        <a:xfrm>
          <a:off x="0" y="0"/>
          <a:ext cx="0" cy="0"/>
          <a:chOff x="0" y="0"/>
          <a:chExt cx="0" cy="0"/>
        </a:xfrm>
      </p:grpSpPr>
      <p:pic>
        <p:nvPicPr>
          <p:cNvPr id="34" name="図 33" descr="草, 屋外, 男, 人 が含まれている画像&#10;&#10;AI 生成コンテンツは誤りを含む可能性があります。">
            <a:extLst>
              <a:ext uri="{FF2B5EF4-FFF2-40B4-BE49-F238E27FC236}">
                <a16:creationId xmlns:a16="http://schemas.microsoft.com/office/drawing/2014/main" id="{B827F9DD-2EF6-14E1-8C11-06FC6D39F886}"/>
              </a:ext>
            </a:extLst>
          </p:cNvPr>
          <p:cNvPicPr>
            <a:picLocks noChangeAspect="1"/>
          </p:cNvPicPr>
          <p:nvPr/>
        </p:nvPicPr>
        <p:blipFill>
          <a:blip r:embed="rId2">
            <a:extLst>
              <a:ext uri="{28A0092B-C50C-407E-A947-70E740481C1C}">
                <a14:useLocalDpi xmlns:a14="http://schemas.microsoft.com/office/drawing/2010/main" val="0"/>
              </a:ext>
            </a:extLst>
          </a:blip>
          <a:srcRect l="44792" t="11667" r="30104" b="50000"/>
          <a:stretch>
            <a:fillRect/>
          </a:stretch>
        </p:blipFill>
        <p:spPr>
          <a:xfrm>
            <a:off x="2026115" y="4785383"/>
            <a:ext cx="995691" cy="1140293"/>
          </a:xfrm>
          <a:prstGeom prst="rect">
            <a:avLst/>
          </a:prstGeom>
        </p:spPr>
      </p:pic>
      <p:cxnSp>
        <p:nvCxnSpPr>
          <p:cNvPr id="5" name="直線コネクタ 4">
            <a:extLst>
              <a:ext uri="{FF2B5EF4-FFF2-40B4-BE49-F238E27FC236}">
                <a16:creationId xmlns:a16="http://schemas.microsoft.com/office/drawing/2014/main" id="{4B34A945-DEFF-9062-98F8-EDC26789928F}"/>
              </a:ext>
            </a:extLst>
          </p:cNvPr>
          <p:cNvCxnSpPr>
            <a:cxnSpLocks/>
          </p:cNvCxnSpPr>
          <p:nvPr/>
        </p:nvCxnSpPr>
        <p:spPr>
          <a:xfrm>
            <a:off x="92869" y="4752647"/>
            <a:ext cx="8958263"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250C53B4-9919-F01C-04C7-50B57759CF54}"/>
              </a:ext>
            </a:extLst>
          </p:cNvPr>
          <p:cNvSpPr txBox="1"/>
          <p:nvPr/>
        </p:nvSpPr>
        <p:spPr>
          <a:xfrm>
            <a:off x="163629" y="1651732"/>
            <a:ext cx="8697516" cy="1661993"/>
          </a:xfrm>
          <a:prstGeom prst="rect">
            <a:avLst/>
          </a:prstGeom>
          <a:noFill/>
        </p:spPr>
        <p:txBody>
          <a:bodyPr wrap="square" rtlCol="0">
            <a:spAutoFit/>
          </a:bodyPr>
          <a:lstStyle/>
          <a:p>
            <a:r>
              <a:rPr kumimoji="1" lang="ja-JP" altLang="en-US" sz="3600" b="1" dirty="0"/>
              <a:t>昭和への </a:t>
            </a:r>
            <a:r>
              <a:rPr kumimoji="1" lang="ja-JP" altLang="en-US" sz="4500" b="1" dirty="0">
                <a:solidFill>
                  <a:srgbClr val="FF0000"/>
                </a:solidFill>
              </a:rPr>
              <a:t>昇格候補者２</a:t>
            </a:r>
            <a:endParaRPr kumimoji="1" lang="en-US" altLang="ja-JP" sz="4500" b="1" dirty="0">
              <a:solidFill>
                <a:srgbClr val="FF0000"/>
              </a:solidFill>
            </a:endParaRPr>
          </a:p>
          <a:p>
            <a:endParaRPr lang="en-US" altLang="ja-JP" sz="2100" b="1" dirty="0">
              <a:solidFill>
                <a:srgbClr val="FF0000"/>
              </a:solidFill>
            </a:endParaRPr>
          </a:p>
          <a:p>
            <a:r>
              <a:rPr kumimoji="1" lang="ja-JP" altLang="en-US" sz="3600" b="1" dirty="0">
                <a:solidFill>
                  <a:srgbClr val="FF0000"/>
                </a:solidFill>
              </a:rPr>
              <a:t>　　　　　　</a:t>
            </a:r>
          </a:p>
        </p:txBody>
      </p:sp>
      <p:sp>
        <p:nvSpPr>
          <p:cNvPr id="19" name="テキスト ボックス 18">
            <a:extLst>
              <a:ext uri="{FF2B5EF4-FFF2-40B4-BE49-F238E27FC236}">
                <a16:creationId xmlns:a16="http://schemas.microsoft.com/office/drawing/2014/main" id="{47D888D0-3613-0DBA-CD0F-00B6B7F61173}"/>
              </a:ext>
            </a:extLst>
          </p:cNvPr>
          <p:cNvSpPr txBox="1"/>
          <p:nvPr/>
        </p:nvSpPr>
        <p:spPr>
          <a:xfrm>
            <a:off x="92869" y="5064213"/>
            <a:ext cx="1933247" cy="715581"/>
          </a:xfrm>
          <a:prstGeom prst="rect">
            <a:avLst/>
          </a:prstGeom>
          <a:noFill/>
        </p:spPr>
        <p:txBody>
          <a:bodyPr wrap="square" rtlCol="0">
            <a:spAutoFit/>
          </a:bodyPr>
          <a:lstStyle/>
          <a:p>
            <a:r>
              <a:rPr kumimoji="1" lang="ja-JP" altLang="en-US" sz="4050" b="1" dirty="0">
                <a:solidFill>
                  <a:srgbClr val="FF0000"/>
                </a:solidFill>
              </a:rPr>
              <a:t>非昭和</a:t>
            </a:r>
          </a:p>
        </p:txBody>
      </p:sp>
      <p:pic>
        <p:nvPicPr>
          <p:cNvPr id="2" name="図 1" descr="コンピューターのスクリーンショット&#10;&#10;AI 生成コンテンツは誤りを含む可能性があります。">
            <a:extLst>
              <a:ext uri="{FF2B5EF4-FFF2-40B4-BE49-F238E27FC236}">
                <a16:creationId xmlns:a16="http://schemas.microsoft.com/office/drawing/2014/main" id="{3C35F345-7569-EB42-8BF1-33FC17F6BBCE}"/>
              </a:ext>
            </a:extLst>
          </p:cNvPr>
          <p:cNvPicPr>
            <a:picLocks noChangeAspect="1"/>
          </p:cNvPicPr>
          <p:nvPr/>
        </p:nvPicPr>
        <p:blipFill>
          <a:blip r:embed="rId3"/>
          <a:srcRect l="29938" t="25432" r="55170" b="47161"/>
          <a:stretch>
            <a:fillRect/>
          </a:stretch>
        </p:blipFill>
        <p:spPr>
          <a:xfrm>
            <a:off x="6915150" y="931490"/>
            <a:ext cx="589257" cy="677798"/>
          </a:xfrm>
          <a:prstGeom prst="rect">
            <a:avLst/>
          </a:prstGeom>
        </p:spPr>
      </p:pic>
      <p:pic>
        <p:nvPicPr>
          <p:cNvPr id="3" name="図 2" descr="コンピューターの画面に表示された男の写真のスクリーンショット&#10;&#10;AI 生成コンテンツは誤りを含む可能性があります。">
            <a:extLst>
              <a:ext uri="{FF2B5EF4-FFF2-40B4-BE49-F238E27FC236}">
                <a16:creationId xmlns:a16="http://schemas.microsoft.com/office/drawing/2014/main" id="{878CA4AB-2106-1F65-1A02-BBFB18E1F95E}"/>
              </a:ext>
            </a:extLst>
          </p:cNvPr>
          <p:cNvPicPr>
            <a:picLocks noChangeAspect="1"/>
          </p:cNvPicPr>
          <p:nvPr/>
        </p:nvPicPr>
        <p:blipFill>
          <a:blip r:embed="rId4"/>
          <a:srcRect l="31250" t="35432" r="57793" b="43950"/>
          <a:stretch>
            <a:fillRect/>
          </a:stretch>
        </p:blipFill>
        <p:spPr>
          <a:xfrm>
            <a:off x="3078464" y="4837536"/>
            <a:ext cx="925244" cy="1088140"/>
          </a:xfrm>
          <a:prstGeom prst="rect">
            <a:avLst/>
          </a:prstGeom>
        </p:spPr>
      </p:pic>
      <p:pic>
        <p:nvPicPr>
          <p:cNvPr id="8" name="図 7">
            <a:extLst>
              <a:ext uri="{FF2B5EF4-FFF2-40B4-BE49-F238E27FC236}">
                <a16:creationId xmlns:a16="http://schemas.microsoft.com/office/drawing/2014/main" id="{B5D79688-D535-32FB-28CB-94D3F00B5D42}"/>
              </a:ext>
            </a:extLst>
          </p:cNvPr>
          <p:cNvPicPr>
            <a:picLocks noChangeAspect="1"/>
          </p:cNvPicPr>
          <p:nvPr/>
        </p:nvPicPr>
        <p:blipFill>
          <a:blip r:embed="rId5"/>
          <a:srcRect l="59697" t="12256" r="32424" b="71582"/>
          <a:stretch/>
        </p:blipFill>
        <p:spPr>
          <a:xfrm>
            <a:off x="7550814" y="931490"/>
            <a:ext cx="1429558" cy="1649492"/>
          </a:xfrm>
          <a:prstGeom prst="rect">
            <a:avLst/>
          </a:prstGeom>
        </p:spPr>
      </p:pic>
      <p:pic>
        <p:nvPicPr>
          <p:cNvPr id="6" name="図 5">
            <a:extLst>
              <a:ext uri="{FF2B5EF4-FFF2-40B4-BE49-F238E27FC236}">
                <a16:creationId xmlns:a16="http://schemas.microsoft.com/office/drawing/2014/main" id="{50BFC19A-EE34-0DBE-3D8A-EA1BA62F755E}"/>
              </a:ext>
            </a:extLst>
          </p:cNvPr>
          <p:cNvPicPr>
            <a:picLocks noChangeAspect="1"/>
          </p:cNvPicPr>
          <p:nvPr/>
        </p:nvPicPr>
        <p:blipFill>
          <a:blip r:embed="rId6"/>
          <a:stretch>
            <a:fillRect/>
          </a:stretch>
        </p:blipFill>
        <p:spPr>
          <a:xfrm>
            <a:off x="419587" y="931490"/>
            <a:ext cx="6449157" cy="677798"/>
          </a:xfrm>
          <a:prstGeom prst="rect">
            <a:avLst/>
          </a:prstGeom>
        </p:spPr>
      </p:pic>
      <p:pic>
        <p:nvPicPr>
          <p:cNvPr id="4" name="図 3">
            <a:extLst>
              <a:ext uri="{FF2B5EF4-FFF2-40B4-BE49-F238E27FC236}">
                <a16:creationId xmlns:a16="http://schemas.microsoft.com/office/drawing/2014/main" id="{50BD3672-FBE7-52E9-DEB0-E45D95EC877C}"/>
              </a:ext>
            </a:extLst>
          </p:cNvPr>
          <p:cNvPicPr>
            <a:picLocks noChangeAspect="1"/>
          </p:cNvPicPr>
          <p:nvPr/>
        </p:nvPicPr>
        <p:blipFill>
          <a:blip r:embed="rId7"/>
          <a:stretch>
            <a:fillRect/>
          </a:stretch>
        </p:blipFill>
        <p:spPr>
          <a:xfrm>
            <a:off x="8353175" y="5641549"/>
            <a:ext cx="791937" cy="605404"/>
          </a:xfrm>
          <a:prstGeom prst="rect">
            <a:avLst/>
          </a:prstGeom>
        </p:spPr>
      </p:pic>
    </p:spTree>
    <p:extLst>
      <p:ext uri="{BB962C8B-B14F-4D97-AF65-F5344CB8AC3E}">
        <p14:creationId xmlns:p14="http://schemas.microsoft.com/office/powerpoint/2010/main" val="123352081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C3D01F-A758-05FA-A8EC-3F7DCBF8CB12}"/>
            </a:ext>
          </a:extLst>
        </p:cNvPr>
        <p:cNvGrpSpPr/>
        <p:nvPr/>
      </p:nvGrpSpPr>
      <p:grpSpPr>
        <a:xfrm>
          <a:off x="0" y="0"/>
          <a:ext cx="0" cy="0"/>
          <a:chOff x="0" y="0"/>
          <a:chExt cx="0" cy="0"/>
        </a:xfrm>
      </p:grpSpPr>
      <p:pic>
        <p:nvPicPr>
          <p:cNvPr id="34" name="図 33" descr="草, 屋外, 男, 人 が含まれている画像&#10;&#10;AI 生成コンテンツは誤りを含む可能性があります。">
            <a:extLst>
              <a:ext uri="{FF2B5EF4-FFF2-40B4-BE49-F238E27FC236}">
                <a16:creationId xmlns:a16="http://schemas.microsoft.com/office/drawing/2014/main" id="{C1EDEDD9-60E5-E4C9-EC1B-7EA3033FE555}"/>
              </a:ext>
            </a:extLst>
          </p:cNvPr>
          <p:cNvPicPr>
            <a:picLocks noChangeAspect="1"/>
          </p:cNvPicPr>
          <p:nvPr/>
        </p:nvPicPr>
        <p:blipFill>
          <a:blip r:embed="rId2">
            <a:extLst>
              <a:ext uri="{28A0092B-C50C-407E-A947-70E740481C1C}">
                <a14:useLocalDpi xmlns:a14="http://schemas.microsoft.com/office/drawing/2010/main" val="0"/>
              </a:ext>
            </a:extLst>
          </a:blip>
          <a:srcRect l="44792" t="11667" r="30104" b="50000"/>
          <a:stretch>
            <a:fillRect/>
          </a:stretch>
        </p:blipFill>
        <p:spPr>
          <a:xfrm>
            <a:off x="2026115" y="4785383"/>
            <a:ext cx="995691" cy="1140293"/>
          </a:xfrm>
          <a:prstGeom prst="rect">
            <a:avLst/>
          </a:prstGeom>
        </p:spPr>
      </p:pic>
      <p:cxnSp>
        <p:nvCxnSpPr>
          <p:cNvPr id="5" name="直線コネクタ 4">
            <a:extLst>
              <a:ext uri="{FF2B5EF4-FFF2-40B4-BE49-F238E27FC236}">
                <a16:creationId xmlns:a16="http://schemas.microsoft.com/office/drawing/2014/main" id="{E2E692CF-A8E4-A31B-7A72-45DEE3B789AE}"/>
              </a:ext>
            </a:extLst>
          </p:cNvPr>
          <p:cNvCxnSpPr>
            <a:cxnSpLocks/>
          </p:cNvCxnSpPr>
          <p:nvPr/>
        </p:nvCxnSpPr>
        <p:spPr>
          <a:xfrm>
            <a:off x="92869" y="4752647"/>
            <a:ext cx="8958263"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B2EA6462-E18F-633F-89B3-DC13E001EAEE}"/>
              </a:ext>
            </a:extLst>
          </p:cNvPr>
          <p:cNvSpPr txBox="1"/>
          <p:nvPr/>
        </p:nvSpPr>
        <p:spPr>
          <a:xfrm>
            <a:off x="176692" y="1694176"/>
            <a:ext cx="8697516" cy="784830"/>
          </a:xfrm>
          <a:prstGeom prst="rect">
            <a:avLst/>
          </a:prstGeom>
          <a:noFill/>
        </p:spPr>
        <p:txBody>
          <a:bodyPr wrap="square" rtlCol="0">
            <a:spAutoFit/>
          </a:bodyPr>
          <a:lstStyle/>
          <a:p>
            <a:r>
              <a:rPr kumimoji="1" lang="ja-JP" altLang="en-US" sz="3600" b="1" dirty="0"/>
              <a:t>昭和への </a:t>
            </a:r>
            <a:r>
              <a:rPr kumimoji="1" lang="ja-JP" altLang="en-US" sz="4500" b="1" dirty="0">
                <a:solidFill>
                  <a:srgbClr val="FF0000"/>
                </a:solidFill>
              </a:rPr>
              <a:t>昇格候補者２</a:t>
            </a:r>
            <a:endParaRPr lang="en-US" altLang="ja-JP" sz="2100" b="1" dirty="0">
              <a:solidFill>
                <a:srgbClr val="FF0000"/>
              </a:solidFill>
            </a:endParaRPr>
          </a:p>
        </p:txBody>
      </p:sp>
      <p:sp>
        <p:nvSpPr>
          <p:cNvPr id="19" name="テキスト ボックス 18">
            <a:extLst>
              <a:ext uri="{FF2B5EF4-FFF2-40B4-BE49-F238E27FC236}">
                <a16:creationId xmlns:a16="http://schemas.microsoft.com/office/drawing/2014/main" id="{B32916E8-80E6-171E-B7E7-7C5F695F3116}"/>
              </a:ext>
            </a:extLst>
          </p:cNvPr>
          <p:cNvSpPr txBox="1"/>
          <p:nvPr/>
        </p:nvSpPr>
        <p:spPr>
          <a:xfrm>
            <a:off x="92869" y="5064213"/>
            <a:ext cx="1933247" cy="715581"/>
          </a:xfrm>
          <a:prstGeom prst="rect">
            <a:avLst/>
          </a:prstGeom>
          <a:noFill/>
        </p:spPr>
        <p:txBody>
          <a:bodyPr wrap="square" rtlCol="0">
            <a:spAutoFit/>
          </a:bodyPr>
          <a:lstStyle/>
          <a:p>
            <a:r>
              <a:rPr kumimoji="1" lang="ja-JP" altLang="en-US" sz="4050" b="1" dirty="0">
                <a:solidFill>
                  <a:srgbClr val="FF0000"/>
                </a:solidFill>
              </a:rPr>
              <a:t>非昭和</a:t>
            </a:r>
          </a:p>
        </p:txBody>
      </p:sp>
      <p:pic>
        <p:nvPicPr>
          <p:cNvPr id="3" name="図 2" descr="コンピューターの画面に表示された男の写真のスクリーンショット&#10;&#10;AI 生成コンテンツは誤りを含む可能性があります。">
            <a:extLst>
              <a:ext uri="{FF2B5EF4-FFF2-40B4-BE49-F238E27FC236}">
                <a16:creationId xmlns:a16="http://schemas.microsoft.com/office/drawing/2014/main" id="{83379520-19D0-179E-60A1-4E52E7981D24}"/>
              </a:ext>
            </a:extLst>
          </p:cNvPr>
          <p:cNvPicPr>
            <a:picLocks noChangeAspect="1"/>
          </p:cNvPicPr>
          <p:nvPr/>
        </p:nvPicPr>
        <p:blipFill>
          <a:blip r:embed="rId3"/>
          <a:srcRect l="31250" t="35432" r="57793" b="43950"/>
          <a:stretch>
            <a:fillRect/>
          </a:stretch>
        </p:blipFill>
        <p:spPr>
          <a:xfrm>
            <a:off x="3078464" y="4837536"/>
            <a:ext cx="925244" cy="1088140"/>
          </a:xfrm>
          <a:prstGeom prst="rect">
            <a:avLst/>
          </a:prstGeom>
        </p:spPr>
      </p:pic>
      <p:pic>
        <p:nvPicPr>
          <p:cNvPr id="4" name="図 3" descr="コンピューターのスクリーンショット&#10;&#10;AI 生成コンテンツは誤りを含む可能性があります。">
            <a:extLst>
              <a:ext uri="{FF2B5EF4-FFF2-40B4-BE49-F238E27FC236}">
                <a16:creationId xmlns:a16="http://schemas.microsoft.com/office/drawing/2014/main" id="{449CC1F0-4F72-4399-BC97-00164BC9CCC0}"/>
              </a:ext>
            </a:extLst>
          </p:cNvPr>
          <p:cNvPicPr>
            <a:picLocks noChangeAspect="1"/>
          </p:cNvPicPr>
          <p:nvPr/>
        </p:nvPicPr>
        <p:blipFill>
          <a:blip r:embed="rId4"/>
          <a:srcRect l="29938" t="25432" r="55170" b="47161"/>
          <a:stretch>
            <a:fillRect/>
          </a:stretch>
        </p:blipFill>
        <p:spPr>
          <a:xfrm>
            <a:off x="6915150" y="931490"/>
            <a:ext cx="589257" cy="677798"/>
          </a:xfrm>
          <a:prstGeom prst="rect">
            <a:avLst/>
          </a:prstGeom>
        </p:spPr>
      </p:pic>
      <p:pic>
        <p:nvPicPr>
          <p:cNvPr id="9" name="図 8">
            <a:extLst>
              <a:ext uri="{FF2B5EF4-FFF2-40B4-BE49-F238E27FC236}">
                <a16:creationId xmlns:a16="http://schemas.microsoft.com/office/drawing/2014/main" id="{8083A1D9-0977-990C-B018-39B278CFAF23}"/>
              </a:ext>
            </a:extLst>
          </p:cNvPr>
          <p:cNvPicPr>
            <a:picLocks noChangeAspect="1"/>
          </p:cNvPicPr>
          <p:nvPr/>
        </p:nvPicPr>
        <p:blipFill>
          <a:blip r:embed="rId5"/>
          <a:srcRect l="59697" t="12256" r="32424" b="71582"/>
          <a:stretch/>
        </p:blipFill>
        <p:spPr>
          <a:xfrm>
            <a:off x="7550814" y="931490"/>
            <a:ext cx="587424" cy="677798"/>
          </a:xfrm>
          <a:prstGeom prst="rect">
            <a:avLst/>
          </a:prstGeom>
        </p:spPr>
      </p:pic>
      <p:pic>
        <p:nvPicPr>
          <p:cNvPr id="11" name="図 10">
            <a:extLst>
              <a:ext uri="{FF2B5EF4-FFF2-40B4-BE49-F238E27FC236}">
                <a16:creationId xmlns:a16="http://schemas.microsoft.com/office/drawing/2014/main" id="{A60D2EEF-CCE7-ED2C-0395-792242BF9E62}"/>
              </a:ext>
            </a:extLst>
          </p:cNvPr>
          <p:cNvPicPr>
            <a:picLocks noChangeAspect="1"/>
          </p:cNvPicPr>
          <p:nvPr/>
        </p:nvPicPr>
        <p:blipFill>
          <a:blip r:embed="rId6"/>
          <a:stretch>
            <a:fillRect/>
          </a:stretch>
        </p:blipFill>
        <p:spPr>
          <a:xfrm>
            <a:off x="419587" y="931490"/>
            <a:ext cx="6449157" cy="677798"/>
          </a:xfrm>
          <a:prstGeom prst="rect">
            <a:avLst/>
          </a:prstGeom>
        </p:spPr>
      </p:pic>
      <p:pic>
        <p:nvPicPr>
          <p:cNvPr id="2" name="図 1">
            <a:extLst>
              <a:ext uri="{FF2B5EF4-FFF2-40B4-BE49-F238E27FC236}">
                <a16:creationId xmlns:a16="http://schemas.microsoft.com/office/drawing/2014/main" id="{9D001BA1-B555-988D-607E-EBD4D7547022}"/>
              </a:ext>
            </a:extLst>
          </p:cNvPr>
          <p:cNvPicPr>
            <a:picLocks noChangeAspect="1"/>
          </p:cNvPicPr>
          <p:nvPr/>
        </p:nvPicPr>
        <p:blipFill>
          <a:blip r:embed="rId7"/>
          <a:stretch>
            <a:fillRect/>
          </a:stretch>
        </p:blipFill>
        <p:spPr>
          <a:xfrm>
            <a:off x="8353175" y="5641549"/>
            <a:ext cx="791937" cy="605404"/>
          </a:xfrm>
          <a:prstGeom prst="rect">
            <a:avLst/>
          </a:prstGeom>
        </p:spPr>
      </p:pic>
      <p:grpSp>
        <p:nvGrpSpPr>
          <p:cNvPr id="16" name="グループ化 15">
            <a:extLst>
              <a:ext uri="{FF2B5EF4-FFF2-40B4-BE49-F238E27FC236}">
                <a16:creationId xmlns:a16="http://schemas.microsoft.com/office/drawing/2014/main" id="{45E7E24B-DD33-172B-23C9-A1726014637D}"/>
              </a:ext>
            </a:extLst>
          </p:cNvPr>
          <p:cNvGrpSpPr/>
          <p:nvPr/>
        </p:nvGrpSpPr>
        <p:grpSpPr>
          <a:xfrm>
            <a:off x="176692" y="2449928"/>
            <a:ext cx="8041766" cy="2302719"/>
            <a:chOff x="176692" y="2449928"/>
            <a:chExt cx="8041766" cy="2302719"/>
          </a:xfrm>
        </p:grpSpPr>
        <p:grpSp>
          <p:nvGrpSpPr>
            <p:cNvPr id="8" name="グループ化 7">
              <a:extLst>
                <a:ext uri="{FF2B5EF4-FFF2-40B4-BE49-F238E27FC236}">
                  <a16:creationId xmlns:a16="http://schemas.microsoft.com/office/drawing/2014/main" id="{1AD539B5-0545-C6F4-9D46-308A5B5DA3F5}"/>
                </a:ext>
              </a:extLst>
            </p:cNvPr>
            <p:cNvGrpSpPr/>
            <p:nvPr/>
          </p:nvGrpSpPr>
          <p:grpSpPr>
            <a:xfrm>
              <a:off x="6201098" y="2485842"/>
              <a:ext cx="2017360" cy="2266805"/>
              <a:chOff x="92869" y="2427993"/>
              <a:chExt cx="2017360" cy="2266805"/>
            </a:xfrm>
          </p:grpSpPr>
          <p:pic>
            <p:nvPicPr>
              <p:cNvPr id="6" name="図 5">
                <a:extLst>
                  <a:ext uri="{FF2B5EF4-FFF2-40B4-BE49-F238E27FC236}">
                    <a16:creationId xmlns:a16="http://schemas.microsoft.com/office/drawing/2014/main" id="{86ED934B-D793-0373-63E0-F3086242469E}"/>
                  </a:ext>
                </a:extLst>
              </p:cNvPr>
              <p:cNvPicPr>
                <a:picLocks noChangeAspect="1"/>
              </p:cNvPicPr>
              <p:nvPr/>
            </p:nvPicPr>
            <p:blipFill>
              <a:blip r:embed="rId8"/>
              <a:srcRect l="47783" t="46990" r="35004" b="18626"/>
              <a:stretch>
                <a:fillRect/>
              </a:stretch>
            </p:blipFill>
            <p:spPr>
              <a:xfrm>
                <a:off x="92869" y="2427993"/>
                <a:ext cx="2017360" cy="2266805"/>
              </a:xfrm>
              <a:prstGeom prst="rect">
                <a:avLst/>
              </a:prstGeom>
            </p:spPr>
          </p:pic>
          <p:sp>
            <p:nvSpPr>
              <p:cNvPr id="7" name="正方形/長方形 6">
                <a:extLst>
                  <a:ext uri="{FF2B5EF4-FFF2-40B4-BE49-F238E27FC236}">
                    <a16:creationId xmlns:a16="http://schemas.microsoft.com/office/drawing/2014/main" id="{37A9925B-F8D8-45DA-BE26-E8118007B834}"/>
                  </a:ext>
                </a:extLst>
              </p:cNvPr>
              <p:cNvSpPr/>
              <p:nvPr/>
            </p:nvSpPr>
            <p:spPr>
              <a:xfrm>
                <a:off x="601804" y="3253324"/>
                <a:ext cx="969821" cy="182621"/>
              </a:xfrm>
              <a:prstGeom prst="rect">
                <a:avLst/>
              </a:prstGeom>
              <a:solidFill>
                <a:srgbClr val="000000">
                  <a:alpha val="69804"/>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grpSp>
        <p:sp>
          <p:nvSpPr>
            <p:cNvPr id="12" name="四角形: 角を丸くする 11">
              <a:extLst>
                <a:ext uri="{FF2B5EF4-FFF2-40B4-BE49-F238E27FC236}">
                  <a16:creationId xmlns:a16="http://schemas.microsoft.com/office/drawing/2014/main" id="{60011155-34A3-7E75-1D5A-85944B8FE9EB}"/>
                </a:ext>
              </a:extLst>
            </p:cNvPr>
            <p:cNvSpPr/>
            <p:nvPr/>
          </p:nvSpPr>
          <p:spPr>
            <a:xfrm>
              <a:off x="176692" y="2449928"/>
              <a:ext cx="5716108" cy="1759770"/>
            </a:xfrm>
            <a:prstGeom prst="roundRect">
              <a:avLst/>
            </a:prstGeom>
            <a:no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15" name="テキスト ボックス 14">
              <a:extLst>
                <a:ext uri="{FF2B5EF4-FFF2-40B4-BE49-F238E27FC236}">
                  <a16:creationId xmlns:a16="http://schemas.microsoft.com/office/drawing/2014/main" id="{A8304BFD-09E5-7B34-A99C-CE00870D364B}"/>
                </a:ext>
              </a:extLst>
            </p:cNvPr>
            <p:cNvSpPr txBox="1"/>
            <p:nvPr/>
          </p:nvSpPr>
          <p:spPr>
            <a:xfrm>
              <a:off x="176692" y="2572509"/>
              <a:ext cx="5485802" cy="147732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rPr>
                <a:t>キタさんと</a:t>
              </a:r>
              <a:endParaRPr kumimoji="1" lang="en-US" altLang="ja-JP" sz="3600" b="1"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400" b="1"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愉快な仲間たち！　</a:t>
              </a:r>
              <a:r>
                <a:rPr kumimoji="1" lang="ja-JP" altLang="en-US" sz="3600" b="1"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　</a:t>
              </a:r>
            </a:p>
          </p:txBody>
        </p:sp>
      </p:grpSp>
    </p:spTree>
    <p:extLst>
      <p:ext uri="{BB962C8B-B14F-4D97-AF65-F5344CB8AC3E}">
        <p14:creationId xmlns:p14="http://schemas.microsoft.com/office/powerpoint/2010/main" val="4117941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10833-1AF5-BEF4-E610-DEE90FAA261C}"/>
            </a:ext>
          </a:extLst>
        </p:cNvPr>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6E3154C1-87E1-82C9-0865-42D7EEAA13BD}"/>
              </a:ext>
            </a:extLst>
          </p:cNvPr>
          <p:cNvSpPr txBox="1"/>
          <p:nvPr/>
        </p:nvSpPr>
        <p:spPr>
          <a:xfrm>
            <a:off x="116059" y="982475"/>
            <a:ext cx="8904849" cy="923330"/>
          </a:xfrm>
          <a:prstGeom prst="rect">
            <a:avLst/>
          </a:prstGeom>
          <a:noFill/>
        </p:spPr>
        <p:txBody>
          <a:bodyPr wrap="square" rtlCol="0">
            <a:spAutoFit/>
          </a:bodyPr>
          <a:lstStyle/>
          <a:p>
            <a:pPr algn="ctr"/>
            <a:r>
              <a:rPr lang="ja-JP" altLang="en-US" sz="5400" b="1" dirty="0"/>
              <a:t>ハラスメントをやめよう！</a:t>
            </a:r>
            <a:endParaRPr lang="en-US" altLang="ja-JP" sz="5400" b="1" dirty="0"/>
          </a:p>
        </p:txBody>
      </p:sp>
      <p:pic>
        <p:nvPicPr>
          <p:cNvPr id="5" name="図 4">
            <a:extLst>
              <a:ext uri="{FF2B5EF4-FFF2-40B4-BE49-F238E27FC236}">
                <a16:creationId xmlns:a16="http://schemas.microsoft.com/office/drawing/2014/main" id="{060C4534-C787-04F3-CAA7-635C84C4FE9D}"/>
              </a:ext>
            </a:extLst>
          </p:cNvPr>
          <p:cNvPicPr>
            <a:picLocks noChangeAspect="1"/>
          </p:cNvPicPr>
          <p:nvPr/>
        </p:nvPicPr>
        <p:blipFill>
          <a:blip r:embed="rId2"/>
          <a:stretch>
            <a:fillRect/>
          </a:stretch>
        </p:blipFill>
        <p:spPr>
          <a:xfrm>
            <a:off x="513336" y="2552424"/>
            <a:ext cx="2529901" cy="2923299"/>
          </a:xfrm>
          <a:prstGeom prst="rect">
            <a:avLst/>
          </a:prstGeom>
        </p:spPr>
      </p:pic>
      <p:sp>
        <p:nvSpPr>
          <p:cNvPr id="6" name="吹き出し: 角を丸めた四角形 5">
            <a:extLst>
              <a:ext uri="{FF2B5EF4-FFF2-40B4-BE49-F238E27FC236}">
                <a16:creationId xmlns:a16="http://schemas.microsoft.com/office/drawing/2014/main" id="{71FB333A-EC08-C0A9-3FF6-74FA3D2FFCBD}"/>
              </a:ext>
            </a:extLst>
          </p:cNvPr>
          <p:cNvSpPr/>
          <p:nvPr/>
        </p:nvSpPr>
        <p:spPr>
          <a:xfrm>
            <a:off x="3146885" y="3228562"/>
            <a:ext cx="5397788" cy="965777"/>
          </a:xfrm>
          <a:prstGeom prst="wedgeRoundRectCallout">
            <a:avLst>
              <a:gd name="adj1" fmla="val -67983"/>
              <a:gd name="adj2" fmla="val -20196"/>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7" name="テキスト ボックス 6">
            <a:extLst>
              <a:ext uri="{FF2B5EF4-FFF2-40B4-BE49-F238E27FC236}">
                <a16:creationId xmlns:a16="http://schemas.microsoft.com/office/drawing/2014/main" id="{AA430C6E-864C-C743-6D02-63AE2D349F8B}"/>
              </a:ext>
            </a:extLst>
          </p:cNvPr>
          <p:cNvSpPr txBox="1"/>
          <p:nvPr/>
        </p:nvSpPr>
        <p:spPr>
          <a:xfrm>
            <a:off x="3079483" y="3386904"/>
            <a:ext cx="5553802" cy="715581"/>
          </a:xfrm>
          <a:prstGeom prst="rect">
            <a:avLst/>
          </a:prstGeom>
          <a:noFill/>
          <a:ln w="57150">
            <a:noFill/>
          </a:ln>
        </p:spPr>
        <p:txBody>
          <a:bodyPr wrap="square" rtlCol="0">
            <a:spAutoFit/>
          </a:bodyPr>
          <a:lstStyle/>
          <a:p>
            <a:r>
              <a:rPr kumimoji="1" lang="ja-JP" altLang="en-US" sz="4050" b="1" dirty="0">
                <a:solidFill>
                  <a:srgbClr val="FF0000"/>
                </a:solidFill>
              </a:rPr>
              <a:t>パワハラはダメだぞ！</a:t>
            </a:r>
            <a:endParaRPr kumimoji="1" lang="en-US" altLang="ja-JP" sz="4050" b="1" dirty="0">
              <a:solidFill>
                <a:srgbClr val="FF0000"/>
              </a:solidFill>
            </a:endParaRPr>
          </a:p>
        </p:txBody>
      </p:sp>
      <p:pic>
        <p:nvPicPr>
          <p:cNvPr id="2" name="図 1">
            <a:extLst>
              <a:ext uri="{FF2B5EF4-FFF2-40B4-BE49-F238E27FC236}">
                <a16:creationId xmlns:a16="http://schemas.microsoft.com/office/drawing/2014/main" id="{A74E88E4-4812-B145-6CBF-A6BC6AF7D821}"/>
              </a:ext>
            </a:extLst>
          </p:cNvPr>
          <p:cNvPicPr>
            <a:picLocks noChangeAspect="1"/>
          </p:cNvPicPr>
          <p:nvPr/>
        </p:nvPicPr>
        <p:blipFill>
          <a:blip r:embed="rId3"/>
          <a:stretch>
            <a:fillRect/>
          </a:stretch>
        </p:blipFill>
        <p:spPr>
          <a:xfrm>
            <a:off x="8353175" y="5641549"/>
            <a:ext cx="791937" cy="605404"/>
          </a:xfrm>
          <a:prstGeom prst="rect">
            <a:avLst/>
          </a:prstGeom>
        </p:spPr>
      </p:pic>
    </p:spTree>
    <p:extLst>
      <p:ext uri="{BB962C8B-B14F-4D97-AF65-F5344CB8AC3E}">
        <p14:creationId xmlns:p14="http://schemas.microsoft.com/office/powerpoint/2010/main" val="367439993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7C9F2-0242-0B53-4A85-0BEEADFDA64A}"/>
            </a:ext>
          </a:extLst>
        </p:cNvPr>
        <p:cNvGrpSpPr/>
        <p:nvPr/>
      </p:nvGrpSpPr>
      <p:grpSpPr>
        <a:xfrm>
          <a:off x="0" y="0"/>
          <a:ext cx="0" cy="0"/>
          <a:chOff x="0" y="0"/>
          <a:chExt cx="0" cy="0"/>
        </a:xfrm>
      </p:grpSpPr>
      <p:pic>
        <p:nvPicPr>
          <p:cNvPr id="34" name="図 33" descr="草, 屋外, 男, 人 が含まれている画像&#10;&#10;AI 生成コンテンツは誤りを含む可能性があります。">
            <a:extLst>
              <a:ext uri="{FF2B5EF4-FFF2-40B4-BE49-F238E27FC236}">
                <a16:creationId xmlns:a16="http://schemas.microsoft.com/office/drawing/2014/main" id="{311370A1-6711-F303-6F62-4CC10D41502A}"/>
              </a:ext>
            </a:extLst>
          </p:cNvPr>
          <p:cNvPicPr>
            <a:picLocks noChangeAspect="1"/>
          </p:cNvPicPr>
          <p:nvPr/>
        </p:nvPicPr>
        <p:blipFill>
          <a:blip r:embed="rId2">
            <a:extLst>
              <a:ext uri="{28A0092B-C50C-407E-A947-70E740481C1C}">
                <a14:useLocalDpi xmlns:a14="http://schemas.microsoft.com/office/drawing/2010/main" val="0"/>
              </a:ext>
            </a:extLst>
          </a:blip>
          <a:srcRect l="44792" t="11667" r="30104" b="50000"/>
          <a:stretch>
            <a:fillRect/>
          </a:stretch>
        </p:blipFill>
        <p:spPr>
          <a:xfrm>
            <a:off x="2026116" y="5143444"/>
            <a:ext cx="683036" cy="782232"/>
          </a:xfrm>
          <a:prstGeom prst="rect">
            <a:avLst/>
          </a:prstGeom>
        </p:spPr>
      </p:pic>
      <p:cxnSp>
        <p:nvCxnSpPr>
          <p:cNvPr id="5" name="直線コネクタ 4">
            <a:extLst>
              <a:ext uri="{FF2B5EF4-FFF2-40B4-BE49-F238E27FC236}">
                <a16:creationId xmlns:a16="http://schemas.microsoft.com/office/drawing/2014/main" id="{E6151CD3-6D1F-0374-B985-7FBC1301C224}"/>
              </a:ext>
            </a:extLst>
          </p:cNvPr>
          <p:cNvCxnSpPr>
            <a:cxnSpLocks/>
          </p:cNvCxnSpPr>
          <p:nvPr/>
        </p:nvCxnSpPr>
        <p:spPr>
          <a:xfrm>
            <a:off x="92869" y="5080423"/>
            <a:ext cx="8958263"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25EBE9FC-1B1A-928C-047B-AB510C050043}"/>
              </a:ext>
            </a:extLst>
          </p:cNvPr>
          <p:cNvSpPr txBox="1"/>
          <p:nvPr/>
        </p:nvSpPr>
        <p:spPr>
          <a:xfrm>
            <a:off x="92869" y="961730"/>
            <a:ext cx="8697516" cy="646331"/>
          </a:xfrm>
          <a:prstGeom prst="rect">
            <a:avLst/>
          </a:prstGeom>
          <a:noFill/>
        </p:spPr>
        <p:txBody>
          <a:bodyPr wrap="square" rtlCol="0">
            <a:spAutoFit/>
          </a:bodyPr>
          <a:lstStyle/>
          <a:p>
            <a:r>
              <a:rPr kumimoji="1" lang="ja-JP" altLang="en-US" sz="3600" b="1" dirty="0"/>
              <a:t>カテゴリー２</a:t>
            </a:r>
            <a:r>
              <a:rPr kumimoji="1" lang="ja-JP" altLang="en-US" sz="3600" b="1" dirty="0">
                <a:solidFill>
                  <a:srgbClr val="FF0000"/>
                </a:solidFill>
              </a:rPr>
              <a:t>（風俗・セクハラ系）　　　</a:t>
            </a:r>
          </a:p>
        </p:txBody>
      </p:sp>
      <p:sp>
        <p:nvSpPr>
          <p:cNvPr id="19" name="テキスト ボックス 18">
            <a:extLst>
              <a:ext uri="{FF2B5EF4-FFF2-40B4-BE49-F238E27FC236}">
                <a16:creationId xmlns:a16="http://schemas.microsoft.com/office/drawing/2014/main" id="{3569E783-E0D6-6941-F35E-AB7A2652516C}"/>
              </a:ext>
            </a:extLst>
          </p:cNvPr>
          <p:cNvSpPr txBox="1"/>
          <p:nvPr/>
        </p:nvSpPr>
        <p:spPr>
          <a:xfrm>
            <a:off x="92869" y="5259225"/>
            <a:ext cx="1933247" cy="715581"/>
          </a:xfrm>
          <a:prstGeom prst="rect">
            <a:avLst/>
          </a:prstGeom>
          <a:noFill/>
        </p:spPr>
        <p:txBody>
          <a:bodyPr wrap="square" rtlCol="0">
            <a:spAutoFit/>
          </a:bodyPr>
          <a:lstStyle/>
          <a:p>
            <a:r>
              <a:rPr kumimoji="1" lang="ja-JP" altLang="en-US" sz="4050" b="1" dirty="0">
                <a:solidFill>
                  <a:srgbClr val="FF0000"/>
                </a:solidFill>
              </a:rPr>
              <a:t>非昭和</a:t>
            </a:r>
          </a:p>
        </p:txBody>
      </p:sp>
      <p:pic>
        <p:nvPicPr>
          <p:cNvPr id="3" name="図 2" descr="コンピューターの画面に表示された男の写真のスクリーンショット&#10;&#10;AI 生成コンテンツは誤りを含む可能性があります。">
            <a:extLst>
              <a:ext uri="{FF2B5EF4-FFF2-40B4-BE49-F238E27FC236}">
                <a16:creationId xmlns:a16="http://schemas.microsoft.com/office/drawing/2014/main" id="{B93BA392-415D-03D6-A6A3-4677BD2EB6FB}"/>
              </a:ext>
            </a:extLst>
          </p:cNvPr>
          <p:cNvPicPr>
            <a:picLocks noChangeAspect="1"/>
          </p:cNvPicPr>
          <p:nvPr/>
        </p:nvPicPr>
        <p:blipFill>
          <a:blip r:embed="rId3"/>
          <a:srcRect l="31250" t="35432" r="57793" b="43950"/>
          <a:stretch>
            <a:fillRect/>
          </a:stretch>
        </p:blipFill>
        <p:spPr>
          <a:xfrm>
            <a:off x="2900363" y="5205267"/>
            <a:ext cx="634711" cy="746456"/>
          </a:xfrm>
          <a:prstGeom prst="rect">
            <a:avLst/>
          </a:prstGeom>
        </p:spPr>
      </p:pic>
      <p:pic>
        <p:nvPicPr>
          <p:cNvPr id="9" name="図 8" descr="グラフィカル ユーザー インターフェイス, アプリケーション&#10;&#10;AI 生成コンテンツは誤りを含む可能性があります。">
            <a:extLst>
              <a:ext uri="{FF2B5EF4-FFF2-40B4-BE49-F238E27FC236}">
                <a16:creationId xmlns:a16="http://schemas.microsoft.com/office/drawing/2014/main" id="{B7848D29-06A5-16C8-B7CA-008F6A4B6162}"/>
              </a:ext>
            </a:extLst>
          </p:cNvPr>
          <p:cNvPicPr>
            <a:picLocks noChangeAspect="1"/>
          </p:cNvPicPr>
          <p:nvPr/>
        </p:nvPicPr>
        <p:blipFill>
          <a:blip r:embed="rId4"/>
          <a:srcRect l="30000" t="32361" r="49063" b="47361"/>
          <a:stretch>
            <a:fillRect/>
          </a:stretch>
        </p:blipFill>
        <p:spPr>
          <a:xfrm>
            <a:off x="2821867" y="1585855"/>
            <a:ext cx="6298997" cy="3431543"/>
          </a:xfrm>
          <a:prstGeom prst="rect">
            <a:avLst/>
          </a:prstGeom>
        </p:spPr>
      </p:pic>
      <p:sp>
        <p:nvSpPr>
          <p:cNvPr id="12" name="テキスト ボックス 11">
            <a:extLst>
              <a:ext uri="{FF2B5EF4-FFF2-40B4-BE49-F238E27FC236}">
                <a16:creationId xmlns:a16="http://schemas.microsoft.com/office/drawing/2014/main" id="{8A2AE9CC-BA67-3A5D-72B0-0F4DBA7939FC}"/>
              </a:ext>
            </a:extLst>
          </p:cNvPr>
          <p:cNvSpPr txBox="1"/>
          <p:nvPr/>
        </p:nvSpPr>
        <p:spPr>
          <a:xfrm>
            <a:off x="55809" y="2882576"/>
            <a:ext cx="2953448" cy="923330"/>
          </a:xfrm>
          <a:prstGeom prst="rect">
            <a:avLst/>
          </a:prstGeom>
          <a:noFill/>
        </p:spPr>
        <p:txBody>
          <a:bodyPr wrap="square">
            <a:spAutoFit/>
          </a:bodyPr>
          <a:lstStyle/>
          <a:p>
            <a:r>
              <a:rPr kumimoji="1" lang="ja-JP" altLang="en-US" sz="2700" b="1" dirty="0"/>
              <a:t>キタさんと</a:t>
            </a:r>
            <a:endParaRPr kumimoji="1" lang="en-US" altLang="ja-JP" sz="2700" b="1" dirty="0"/>
          </a:p>
          <a:p>
            <a:r>
              <a:rPr lang="ja-JP" altLang="en-US" sz="2700" b="1" dirty="0">
                <a:solidFill>
                  <a:srgbClr val="FF0000"/>
                </a:solidFill>
              </a:rPr>
              <a:t>愉快な仲間たち！　</a:t>
            </a:r>
            <a:r>
              <a:rPr kumimoji="1" lang="ja-JP" altLang="en-US" sz="2700" b="1" dirty="0">
                <a:solidFill>
                  <a:srgbClr val="FF0000"/>
                </a:solidFill>
              </a:rPr>
              <a:t>　</a:t>
            </a:r>
          </a:p>
        </p:txBody>
      </p:sp>
      <p:sp>
        <p:nvSpPr>
          <p:cNvPr id="13" name="正方形/長方形 12">
            <a:extLst>
              <a:ext uri="{FF2B5EF4-FFF2-40B4-BE49-F238E27FC236}">
                <a16:creationId xmlns:a16="http://schemas.microsoft.com/office/drawing/2014/main" id="{F390E640-EB19-42A0-C5A8-A4391CF0FFAB}"/>
              </a:ext>
            </a:extLst>
          </p:cNvPr>
          <p:cNvSpPr/>
          <p:nvPr/>
        </p:nvSpPr>
        <p:spPr>
          <a:xfrm>
            <a:off x="3190233" y="1648797"/>
            <a:ext cx="2405378" cy="2809697"/>
          </a:xfrm>
          <a:prstGeom prst="rect">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14" name="正方形/長方形 13">
            <a:extLst>
              <a:ext uri="{FF2B5EF4-FFF2-40B4-BE49-F238E27FC236}">
                <a16:creationId xmlns:a16="http://schemas.microsoft.com/office/drawing/2014/main" id="{3AF3D2BF-934E-B355-25E7-9A1AC521AD45}"/>
              </a:ext>
            </a:extLst>
          </p:cNvPr>
          <p:cNvSpPr/>
          <p:nvPr/>
        </p:nvSpPr>
        <p:spPr>
          <a:xfrm>
            <a:off x="3195322" y="1648003"/>
            <a:ext cx="2405378" cy="280969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15" name="正方形/長方形 14">
            <a:extLst>
              <a:ext uri="{FF2B5EF4-FFF2-40B4-BE49-F238E27FC236}">
                <a16:creationId xmlns:a16="http://schemas.microsoft.com/office/drawing/2014/main" id="{0EBC7DEB-BE04-BBD6-7184-333F457BC5AC}"/>
              </a:ext>
            </a:extLst>
          </p:cNvPr>
          <p:cNvSpPr/>
          <p:nvPr/>
        </p:nvSpPr>
        <p:spPr>
          <a:xfrm>
            <a:off x="5831354" y="2044665"/>
            <a:ext cx="1621631" cy="1935198"/>
          </a:xfrm>
          <a:prstGeom prst="rect">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18" name="正方形/長方形 17">
            <a:extLst>
              <a:ext uri="{FF2B5EF4-FFF2-40B4-BE49-F238E27FC236}">
                <a16:creationId xmlns:a16="http://schemas.microsoft.com/office/drawing/2014/main" id="{4BDCE336-9680-19A2-8D72-1FC92A191CF8}"/>
              </a:ext>
            </a:extLst>
          </p:cNvPr>
          <p:cNvSpPr/>
          <p:nvPr/>
        </p:nvSpPr>
        <p:spPr>
          <a:xfrm>
            <a:off x="5836444" y="2043871"/>
            <a:ext cx="1621631" cy="193519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pic>
        <p:nvPicPr>
          <p:cNvPr id="4" name="図 3">
            <a:extLst>
              <a:ext uri="{FF2B5EF4-FFF2-40B4-BE49-F238E27FC236}">
                <a16:creationId xmlns:a16="http://schemas.microsoft.com/office/drawing/2014/main" id="{0759ED64-7F0C-03D6-4616-286BF80E14B5}"/>
              </a:ext>
            </a:extLst>
          </p:cNvPr>
          <p:cNvPicPr>
            <a:picLocks noChangeAspect="1"/>
          </p:cNvPicPr>
          <p:nvPr/>
        </p:nvPicPr>
        <p:blipFill>
          <a:blip r:embed="rId5"/>
          <a:stretch>
            <a:fillRect/>
          </a:stretch>
        </p:blipFill>
        <p:spPr>
          <a:xfrm>
            <a:off x="8353175" y="5641549"/>
            <a:ext cx="791937" cy="605404"/>
          </a:xfrm>
          <a:prstGeom prst="rect">
            <a:avLst/>
          </a:prstGeom>
        </p:spPr>
      </p:pic>
    </p:spTree>
    <p:extLst>
      <p:ext uri="{BB962C8B-B14F-4D97-AF65-F5344CB8AC3E}">
        <p14:creationId xmlns:p14="http://schemas.microsoft.com/office/powerpoint/2010/main" val="22944045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45C09F-987D-52F7-F90A-6D46B5A08ABA}"/>
            </a:ext>
          </a:extLst>
        </p:cNvPr>
        <p:cNvGrpSpPr/>
        <p:nvPr/>
      </p:nvGrpSpPr>
      <p:grpSpPr>
        <a:xfrm>
          <a:off x="0" y="0"/>
          <a:ext cx="0" cy="0"/>
          <a:chOff x="0" y="0"/>
          <a:chExt cx="0" cy="0"/>
        </a:xfrm>
      </p:grpSpPr>
      <p:pic>
        <p:nvPicPr>
          <p:cNvPr id="8" name="図 7">
            <a:extLst>
              <a:ext uri="{FF2B5EF4-FFF2-40B4-BE49-F238E27FC236}">
                <a16:creationId xmlns:a16="http://schemas.microsoft.com/office/drawing/2014/main" id="{2BCC2E1B-0870-2FAD-1607-A9EA859E14A6}"/>
              </a:ext>
            </a:extLst>
          </p:cNvPr>
          <p:cNvPicPr>
            <a:picLocks noChangeAspect="1"/>
          </p:cNvPicPr>
          <p:nvPr/>
        </p:nvPicPr>
        <p:blipFill>
          <a:blip r:embed="rId2"/>
          <a:stretch>
            <a:fillRect/>
          </a:stretch>
        </p:blipFill>
        <p:spPr>
          <a:xfrm>
            <a:off x="8353175" y="5641549"/>
            <a:ext cx="791937" cy="605404"/>
          </a:xfrm>
          <a:prstGeom prst="rect">
            <a:avLst/>
          </a:prstGeom>
        </p:spPr>
      </p:pic>
      <p:pic>
        <p:nvPicPr>
          <p:cNvPr id="34" name="図 33" descr="草, 屋外, 男, 人 が含まれている画像&#10;&#10;AI 生成コンテンツは誤りを含む可能性があります。">
            <a:extLst>
              <a:ext uri="{FF2B5EF4-FFF2-40B4-BE49-F238E27FC236}">
                <a16:creationId xmlns:a16="http://schemas.microsoft.com/office/drawing/2014/main" id="{AE269093-BE31-331D-A6FC-911471D0EA65}"/>
              </a:ext>
            </a:extLst>
          </p:cNvPr>
          <p:cNvPicPr>
            <a:picLocks noChangeAspect="1"/>
          </p:cNvPicPr>
          <p:nvPr/>
        </p:nvPicPr>
        <p:blipFill>
          <a:blip r:embed="rId3">
            <a:extLst>
              <a:ext uri="{28A0092B-C50C-407E-A947-70E740481C1C}">
                <a14:useLocalDpi xmlns:a14="http://schemas.microsoft.com/office/drawing/2010/main" val="0"/>
              </a:ext>
            </a:extLst>
          </a:blip>
          <a:srcRect l="44792" t="11667" r="30104" b="50000"/>
          <a:stretch>
            <a:fillRect/>
          </a:stretch>
        </p:blipFill>
        <p:spPr>
          <a:xfrm>
            <a:off x="2026116" y="5143444"/>
            <a:ext cx="683036" cy="782232"/>
          </a:xfrm>
          <a:prstGeom prst="rect">
            <a:avLst/>
          </a:prstGeom>
        </p:spPr>
      </p:pic>
      <p:cxnSp>
        <p:nvCxnSpPr>
          <p:cNvPr id="5" name="直線コネクタ 4">
            <a:extLst>
              <a:ext uri="{FF2B5EF4-FFF2-40B4-BE49-F238E27FC236}">
                <a16:creationId xmlns:a16="http://schemas.microsoft.com/office/drawing/2014/main" id="{8AE26E79-D9BE-309D-E895-D5F1DDA1B522}"/>
              </a:ext>
            </a:extLst>
          </p:cNvPr>
          <p:cNvCxnSpPr>
            <a:cxnSpLocks/>
          </p:cNvCxnSpPr>
          <p:nvPr/>
        </p:nvCxnSpPr>
        <p:spPr>
          <a:xfrm>
            <a:off x="92869" y="5080423"/>
            <a:ext cx="8958263"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BD718C05-A7FE-DD08-FCBD-47FD75D94E29}"/>
              </a:ext>
            </a:extLst>
          </p:cNvPr>
          <p:cNvSpPr txBox="1"/>
          <p:nvPr/>
        </p:nvSpPr>
        <p:spPr>
          <a:xfrm>
            <a:off x="92869" y="5259225"/>
            <a:ext cx="1933247" cy="715581"/>
          </a:xfrm>
          <a:prstGeom prst="rect">
            <a:avLst/>
          </a:prstGeom>
          <a:noFill/>
        </p:spPr>
        <p:txBody>
          <a:bodyPr wrap="square" rtlCol="0">
            <a:spAutoFit/>
          </a:bodyPr>
          <a:lstStyle/>
          <a:p>
            <a:r>
              <a:rPr kumimoji="1" lang="ja-JP" altLang="en-US" sz="4050" b="1" dirty="0">
                <a:solidFill>
                  <a:srgbClr val="FF0000"/>
                </a:solidFill>
              </a:rPr>
              <a:t>非昭和</a:t>
            </a:r>
          </a:p>
        </p:txBody>
      </p:sp>
      <p:pic>
        <p:nvPicPr>
          <p:cNvPr id="3" name="図 2" descr="コンピューターの画面に表示された男の写真のスクリーンショット&#10;&#10;AI 生成コンテンツは誤りを含む可能性があります。">
            <a:extLst>
              <a:ext uri="{FF2B5EF4-FFF2-40B4-BE49-F238E27FC236}">
                <a16:creationId xmlns:a16="http://schemas.microsoft.com/office/drawing/2014/main" id="{4FD87EBF-EA50-22E7-BACA-25071DCA366F}"/>
              </a:ext>
            </a:extLst>
          </p:cNvPr>
          <p:cNvPicPr>
            <a:picLocks noChangeAspect="1"/>
          </p:cNvPicPr>
          <p:nvPr/>
        </p:nvPicPr>
        <p:blipFill>
          <a:blip r:embed="rId4"/>
          <a:srcRect l="31250" t="35432" r="57793" b="43950"/>
          <a:stretch>
            <a:fillRect/>
          </a:stretch>
        </p:blipFill>
        <p:spPr>
          <a:xfrm>
            <a:off x="2900363" y="5205267"/>
            <a:ext cx="634711" cy="746456"/>
          </a:xfrm>
          <a:prstGeom prst="rect">
            <a:avLst/>
          </a:prstGeom>
        </p:spPr>
      </p:pic>
      <p:sp>
        <p:nvSpPr>
          <p:cNvPr id="12" name="テキスト ボックス 11">
            <a:extLst>
              <a:ext uri="{FF2B5EF4-FFF2-40B4-BE49-F238E27FC236}">
                <a16:creationId xmlns:a16="http://schemas.microsoft.com/office/drawing/2014/main" id="{76C7D9E7-AD41-7D34-BC00-4616F39DEE06}"/>
              </a:ext>
            </a:extLst>
          </p:cNvPr>
          <p:cNvSpPr txBox="1"/>
          <p:nvPr/>
        </p:nvSpPr>
        <p:spPr>
          <a:xfrm>
            <a:off x="237122" y="1802824"/>
            <a:ext cx="2953448" cy="923330"/>
          </a:xfrm>
          <a:prstGeom prst="rect">
            <a:avLst/>
          </a:prstGeom>
          <a:noFill/>
        </p:spPr>
        <p:txBody>
          <a:bodyPr wrap="square">
            <a:spAutoFit/>
          </a:bodyPr>
          <a:lstStyle/>
          <a:p>
            <a:r>
              <a:rPr kumimoji="1" lang="ja-JP" altLang="en-US" sz="2700" b="1" dirty="0"/>
              <a:t>キタさんと</a:t>
            </a:r>
            <a:endParaRPr kumimoji="1" lang="en-US" altLang="ja-JP" sz="2700" b="1" dirty="0"/>
          </a:p>
          <a:p>
            <a:r>
              <a:rPr lang="ja-JP" altLang="en-US" sz="2700" b="1" dirty="0">
                <a:solidFill>
                  <a:srgbClr val="FF0000"/>
                </a:solidFill>
              </a:rPr>
              <a:t>愉快な仲間たち！　</a:t>
            </a:r>
            <a:r>
              <a:rPr kumimoji="1" lang="ja-JP" altLang="en-US" sz="2700" b="1" dirty="0">
                <a:solidFill>
                  <a:srgbClr val="FF0000"/>
                </a:solidFill>
              </a:rPr>
              <a:t>　</a:t>
            </a:r>
          </a:p>
        </p:txBody>
      </p:sp>
      <p:pic>
        <p:nvPicPr>
          <p:cNvPr id="4" name="図 3" descr="グラフィカル ユーザー インターフェイス, アプリケーション&#10;&#10;AI 生成コンテンツは誤りを含む可能性があります。">
            <a:extLst>
              <a:ext uri="{FF2B5EF4-FFF2-40B4-BE49-F238E27FC236}">
                <a16:creationId xmlns:a16="http://schemas.microsoft.com/office/drawing/2014/main" id="{07D366AF-6BFC-006C-A099-E9A5028241A6}"/>
              </a:ext>
            </a:extLst>
          </p:cNvPr>
          <p:cNvPicPr>
            <a:picLocks noChangeAspect="1"/>
          </p:cNvPicPr>
          <p:nvPr/>
        </p:nvPicPr>
        <p:blipFill>
          <a:blip r:embed="rId5"/>
          <a:srcRect l="30000" t="32361" r="49063" b="47361"/>
          <a:stretch>
            <a:fillRect/>
          </a:stretch>
        </p:blipFill>
        <p:spPr>
          <a:xfrm>
            <a:off x="142960" y="2734582"/>
            <a:ext cx="3977855" cy="2167040"/>
          </a:xfrm>
          <a:prstGeom prst="rect">
            <a:avLst/>
          </a:prstGeom>
        </p:spPr>
      </p:pic>
      <p:pic>
        <p:nvPicPr>
          <p:cNvPr id="6" name="図 5">
            <a:extLst>
              <a:ext uri="{FF2B5EF4-FFF2-40B4-BE49-F238E27FC236}">
                <a16:creationId xmlns:a16="http://schemas.microsoft.com/office/drawing/2014/main" id="{68B9E7E5-ED14-7151-F0CC-695348648E38}"/>
              </a:ext>
            </a:extLst>
          </p:cNvPr>
          <p:cNvPicPr>
            <a:picLocks noChangeAspect="1"/>
          </p:cNvPicPr>
          <p:nvPr/>
        </p:nvPicPr>
        <p:blipFill>
          <a:blip r:embed="rId6"/>
          <a:stretch>
            <a:fillRect/>
          </a:stretch>
        </p:blipFill>
        <p:spPr>
          <a:xfrm>
            <a:off x="4995062" y="983843"/>
            <a:ext cx="3851138" cy="4890315"/>
          </a:xfrm>
          <a:prstGeom prst="rect">
            <a:avLst/>
          </a:prstGeom>
        </p:spPr>
      </p:pic>
      <p:sp>
        <p:nvSpPr>
          <p:cNvPr id="7" name="テキスト ボックス 6">
            <a:extLst>
              <a:ext uri="{FF2B5EF4-FFF2-40B4-BE49-F238E27FC236}">
                <a16:creationId xmlns:a16="http://schemas.microsoft.com/office/drawing/2014/main" id="{E78EF736-3E0D-1E15-CCDF-B40865AA5411}"/>
              </a:ext>
            </a:extLst>
          </p:cNvPr>
          <p:cNvSpPr txBox="1"/>
          <p:nvPr/>
        </p:nvSpPr>
        <p:spPr>
          <a:xfrm>
            <a:off x="237122" y="961156"/>
            <a:ext cx="3977855" cy="646331"/>
          </a:xfrm>
          <a:prstGeom prst="rect">
            <a:avLst/>
          </a:prstGeom>
          <a:noFill/>
          <a:ln w="57150">
            <a:solidFill>
              <a:srgbClr val="4472C4"/>
            </a:solidFill>
          </a:ln>
        </p:spPr>
        <p:txBody>
          <a:bodyPr wrap="square" rtlCol="0">
            <a:spAutoFit/>
          </a:bodyPr>
          <a:lstStyle/>
          <a:p>
            <a:r>
              <a:rPr kumimoji="1" lang="ja-JP" altLang="en-US" sz="3600" b="1" dirty="0">
                <a:solidFill>
                  <a:srgbClr val="FF0000"/>
                </a:solidFill>
              </a:rPr>
              <a:t>風俗・セクハラ系　　　</a:t>
            </a:r>
          </a:p>
        </p:txBody>
      </p:sp>
      <p:sp>
        <p:nvSpPr>
          <p:cNvPr id="2" name="テキスト ボックス 1">
            <a:extLst>
              <a:ext uri="{FF2B5EF4-FFF2-40B4-BE49-F238E27FC236}">
                <a16:creationId xmlns:a16="http://schemas.microsoft.com/office/drawing/2014/main" id="{DF503A8A-8BF8-490E-3B50-ECE62470F4EC}"/>
              </a:ext>
            </a:extLst>
          </p:cNvPr>
          <p:cNvSpPr txBox="1"/>
          <p:nvPr/>
        </p:nvSpPr>
        <p:spPr>
          <a:xfrm>
            <a:off x="4099562" y="3125603"/>
            <a:ext cx="923625" cy="1107996"/>
          </a:xfrm>
          <a:prstGeom prst="rect">
            <a:avLst/>
          </a:prstGeom>
          <a:noFill/>
        </p:spPr>
        <p:txBody>
          <a:bodyPr wrap="square" rtlCol="0">
            <a:spAutoFit/>
          </a:bodyPr>
          <a:lstStyle/>
          <a:p>
            <a:r>
              <a:rPr kumimoji="1" lang="ja-JP" altLang="en-US" sz="6600" b="1" dirty="0">
                <a:solidFill>
                  <a:srgbClr val="002060"/>
                </a:solidFill>
              </a:rPr>
              <a:t>＋</a:t>
            </a:r>
          </a:p>
        </p:txBody>
      </p:sp>
    </p:spTree>
    <p:extLst>
      <p:ext uri="{BB962C8B-B14F-4D97-AF65-F5344CB8AC3E}">
        <p14:creationId xmlns:p14="http://schemas.microsoft.com/office/powerpoint/2010/main" val="178576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E3B61-4C49-BDC8-CA20-ADBF7A7B1FE7}"/>
            </a:ext>
          </a:extLst>
        </p:cNvPr>
        <p:cNvGrpSpPr/>
        <p:nvPr/>
      </p:nvGrpSpPr>
      <p:grpSpPr>
        <a:xfrm>
          <a:off x="0" y="0"/>
          <a:ext cx="0" cy="0"/>
          <a:chOff x="0" y="0"/>
          <a:chExt cx="0" cy="0"/>
        </a:xfrm>
      </p:grpSpPr>
      <p:pic>
        <p:nvPicPr>
          <p:cNvPr id="34" name="図 33" descr="草, 屋外, 男, 人 が含まれている画像&#10;&#10;AI 生成コンテンツは誤りを含む可能性があります。">
            <a:extLst>
              <a:ext uri="{FF2B5EF4-FFF2-40B4-BE49-F238E27FC236}">
                <a16:creationId xmlns:a16="http://schemas.microsoft.com/office/drawing/2014/main" id="{64C469CB-3ABF-669B-C089-77EC04FD14FD}"/>
              </a:ext>
            </a:extLst>
          </p:cNvPr>
          <p:cNvPicPr>
            <a:picLocks noChangeAspect="1"/>
          </p:cNvPicPr>
          <p:nvPr/>
        </p:nvPicPr>
        <p:blipFill>
          <a:blip r:embed="rId3">
            <a:extLst>
              <a:ext uri="{28A0092B-C50C-407E-A947-70E740481C1C}">
                <a14:useLocalDpi xmlns:a14="http://schemas.microsoft.com/office/drawing/2010/main" val="0"/>
              </a:ext>
            </a:extLst>
          </a:blip>
          <a:srcRect l="44792" t="11667" r="30104" b="50000"/>
          <a:stretch>
            <a:fillRect/>
          </a:stretch>
        </p:blipFill>
        <p:spPr>
          <a:xfrm>
            <a:off x="2026115" y="4785383"/>
            <a:ext cx="995691" cy="1140293"/>
          </a:xfrm>
          <a:prstGeom prst="rect">
            <a:avLst/>
          </a:prstGeom>
        </p:spPr>
      </p:pic>
      <p:cxnSp>
        <p:nvCxnSpPr>
          <p:cNvPr id="5" name="直線コネクタ 4">
            <a:extLst>
              <a:ext uri="{FF2B5EF4-FFF2-40B4-BE49-F238E27FC236}">
                <a16:creationId xmlns:a16="http://schemas.microsoft.com/office/drawing/2014/main" id="{7CC915CE-5130-CF68-0E77-DE014D86C616}"/>
              </a:ext>
            </a:extLst>
          </p:cNvPr>
          <p:cNvCxnSpPr>
            <a:cxnSpLocks/>
          </p:cNvCxnSpPr>
          <p:nvPr/>
        </p:nvCxnSpPr>
        <p:spPr>
          <a:xfrm>
            <a:off x="92869" y="4752647"/>
            <a:ext cx="8958263"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E9291572-DDC8-C187-8AC6-1FC36BEFABB6}"/>
              </a:ext>
            </a:extLst>
          </p:cNvPr>
          <p:cNvSpPr txBox="1"/>
          <p:nvPr/>
        </p:nvSpPr>
        <p:spPr>
          <a:xfrm>
            <a:off x="446484" y="2631783"/>
            <a:ext cx="8697516" cy="1685077"/>
          </a:xfrm>
          <a:prstGeom prst="rect">
            <a:avLst/>
          </a:prstGeom>
          <a:noFill/>
        </p:spPr>
        <p:txBody>
          <a:bodyPr wrap="square" rtlCol="0">
            <a:spAutoFit/>
          </a:bodyPr>
          <a:lstStyle/>
          <a:p>
            <a:r>
              <a:rPr kumimoji="1" lang="ja-JP" altLang="en-US" sz="3600" b="1" dirty="0"/>
              <a:t>昭和への昇格候補者</a:t>
            </a:r>
            <a:endParaRPr kumimoji="1" lang="en-US" altLang="ja-JP" sz="3600" b="1" dirty="0">
              <a:solidFill>
                <a:srgbClr val="FF0000"/>
              </a:solidFill>
            </a:endParaRPr>
          </a:p>
          <a:p>
            <a:endParaRPr lang="en-US" altLang="ja-JP" sz="1350" dirty="0"/>
          </a:p>
          <a:p>
            <a:r>
              <a:rPr kumimoji="1" lang="ja-JP" altLang="en-US" sz="3600" b="1" dirty="0">
                <a:solidFill>
                  <a:srgbClr val="FF0000"/>
                </a:solidFill>
              </a:rPr>
              <a:t>　　　　</a:t>
            </a:r>
            <a:r>
              <a:rPr lang="ja-JP" altLang="en-US" sz="5400" b="1" dirty="0">
                <a:solidFill>
                  <a:srgbClr val="FF0000"/>
                </a:solidFill>
              </a:rPr>
              <a:t>経過観察者！　</a:t>
            </a:r>
            <a:r>
              <a:rPr kumimoji="1" lang="ja-JP" altLang="en-US" sz="3600" b="1" dirty="0">
                <a:solidFill>
                  <a:srgbClr val="FF0000"/>
                </a:solidFill>
              </a:rPr>
              <a:t>　</a:t>
            </a:r>
          </a:p>
        </p:txBody>
      </p:sp>
      <p:sp>
        <p:nvSpPr>
          <p:cNvPr id="19" name="テキスト ボックス 18">
            <a:extLst>
              <a:ext uri="{FF2B5EF4-FFF2-40B4-BE49-F238E27FC236}">
                <a16:creationId xmlns:a16="http://schemas.microsoft.com/office/drawing/2014/main" id="{8606EAE7-818C-A316-5E2B-9BEF94EF4626}"/>
              </a:ext>
            </a:extLst>
          </p:cNvPr>
          <p:cNvSpPr txBox="1"/>
          <p:nvPr/>
        </p:nvSpPr>
        <p:spPr>
          <a:xfrm>
            <a:off x="92869" y="5064213"/>
            <a:ext cx="1933247" cy="715581"/>
          </a:xfrm>
          <a:prstGeom prst="rect">
            <a:avLst/>
          </a:prstGeom>
          <a:noFill/>
        </p:spPr>
        <p:txBody>
          <a:bodyPr wrap="square" rtlCol="0">
            <a:spAutoFit/>
          </a:bodyPr>
          <a:lstStyle/>
          <a:p>
            <a:r>
              <a:rPr kumimoji="1" lang="ja-JP" altLang="en-US" sz="4050" b="1" dirty="0">
                <a:solidFill>
                  <a:srgbClr val="FF0000"/>
                </a:solidFill>
              </a:rPr>
              <a:t>非昭和</a:t>
            </a:r>
          </a:p>
        </p:txBody>
      </p:sp>
      <p:pic>
        <p:nvPicPr>
          <p:cNvPr id="3" name="図 2" descr="コンピューターの画面に表示された男の写真のスクリーンショット&#10;&#10;AI 生成コンテンツは誤りを含む可能性があります。">
            <a:extLst>
              <a:ext uri="{FF2B5EF4-FFF2-40B4-BE49-F238E27FC236}">
                <a16:creationId xmlns:a16="http://schemas.microsoft.com/office/drawing/2014/main" id="{B43068EB-C769-7E1E-5FF4-96C275F38148}"/>
              </a:ext>
            </a:extLst>
          </p:cNvPr>
          <p:cNvPicPr>
            <a:picLocks noChangeAspect="1"/>
          </p:cNvPicPr>
          <p:nvPr/>
        </p:nvPicPr>
        <p:blipFill>
          <a:blip r:embed="rId4"/>
          <a:srcRect l="31250" t="35432" r="57793" b="43950"/>
          <a:stretch>
            <a:fillRect/>
          </a:stretch>
        </p:blipFill>
        <p:spPr>
          <a:xfrm>
            <a:off x="3078464" y="4837536"/>
            <a:ext cx="925244" cy="1088140"/>
          </a:xfrm>
          <a:prstGeom prst="rect">
            <a:avLst/>
          </a:prstGeom>
        </p:spPr>
      </p:pic>
      <p:sp>
        <p:nvSpPr>
          <p:cNvPr id="12" name="テキスト ボックス 11">
            <a:extLst>
              <a:ext uri="{FF2B5EF4-FFF2-40B4-BE49-F238E27FC236}">
                <a16:creationId xmlns:a16="http://schemas.microsoft.com/office/drawing/2014/main" id="{E9EB207C-9FE2-5EAD-FD59-3B8DBE1D284E}"/>
              </a:ext>
            </a:extLst>
          </p:cNvPr>
          <p:cNvSpPr txBox="1"/>
          <p:nvPr/>
        </p:nvSpPr>
        <p:spPr>
          <a:xfrm>
            <a:off x="92869" y="1841467"/>
            <a:ext cx="5650706" cy="507831"/>
          </a:xfrm>
          <a:prstGeom prst="rect">
            <a:avLst/>
          </a:prstGeom>
          <a:noFill/>
          <a:ln w="38100">
            <a:solidFill>
              <a:srgbClr val="4472C4"/>
            </a:solidFill>
          </a:ln>
        </p:spPr>
        <p:txBody>
          <a:bodyPr wrap="square">
            <a:spAutoFit/>
          </a:bodyPr>
          <a:lstStyle/>
          <a:p>
            <a:pPr defTabSz="685800">
              <a:defRPr/>
            </a:pPr>
            <a:r>
              <a:rPr kumimoji="1" lang="ja-JP" altLang="en-US" sz="2700" b="1" dirty="0">
                <a:solidFill>
                  <a:prstClr val="black"/>
                </a:solidFill>
                <a:latin typeface="游ゴシック" panose="020F0502020204030204"/>
                <a:ea typeface="游ゴシック" panose="020B0400000000000000" pitchFamily="50" charset="-128"/>
              </a:rPr>
              <a:t>カテゴリー２</a:t>
            </a:r>
            <a:r>
              <a:rPr kumimoji="1" lang="ja-JP" altLang="en-US" sz="2700" b="1" dirty="0">
                <a:solidFill>
                  <a:srgbClr val="FF0000"/>
                </a:solidFill>
                <a:latin typeface="游ゴシック" panose="020F0502020204030204"/>
                <a:ea typeface="游ゴシック" panose="020B0400000000000000" pitchFamily="50" charset="-128"/>
              </a:rPr>
              <a:t>（風俗・セクハラ系）　　</a:t>
            </a:r>
          </a:p>
        </p:txBody>
      </p:sp>
      <p:pic>
        <p:nvPicPr>
          <p:cNvPr id="4" name="図 3" descr="コンピューターのスクリーンショット&#10;&#10;AI 生成コンテンツは誤りを含む可能性があります。">
            <a:extLst>
              <a:ext uri="{FF2B5EF4-FFF2-40B4-BE49-F238E27FC236}">
                <a16:creationId xmlns:a16="http://schemas.microsoft.com/office/drawing/2014/main" id="{E93B9337-D07F-A476-5FF7-80C12AD736FF}"/>
              </a:ext>
            </a:extLst>
          </p:cNvPr>
          <p:cNvPicPr>
            <a:picLocks noChangeAspect="1"/>
          </p:cNvPicPr>
          <p:nvPr/>
        </p:nvPicPr>
        <p:blipFill>
          <a:blip r:embed="rId5"/>
          <a:srcRect l="29938" t="25432" r="55170" b="47161"/>
          <a:stretch>
            <a:fillRect/>
          </a:stretch>
        </p:blipFill>
        <p:spPr>
          <a:xfrm>
            <a:off x="6610349" y="931490"/>
            <a:ext cx="589257" cy="677798"/>
          </a:xfrm>
          <a:prstGeom prst="rect">
            <a:avLst/>
          </a:prstGeom>
        </p:spPr>
      </p:pic>
      <p:pic>
        <p:nvPicPr>
          <p:cNvPr id="6" name="図 5">
            <a:extLst>
              <a:ext uri="{FF2B5EF4-FFF2-40B4-BE49-F238E27FC236}">
                <a16:creationId xmlns:a16="http://schemas.microsoft.com/office/drawing/2014/main" id="{E60BCB23-530F-6352-02EC-7F024064B277}"/>
              </a:ext>
            </a:extLst>
          </p:cNvPr>
          <p:cNvPicPr>
            <a:picLocks noChangeAspect="1"/>
          </p:cNvPicPr>
          <p:nvPr/>
        </p:nvPicPr>
        <p:blipFill>
          <a:blip r:embed="rId6"/>
          <a:srcRect l="59697" t="12256" r="32424" b="71582"/>
          <a:stretch/>
        </p:blipFill>
        <p:spPr>
          <a:xfrm>
            <a:off x="7246013" y="931490"/>
            <a:ext cx="587424" cy="677798"/>
          </a:xfrm>
          <a:prstGeom prst="rect">
            <a:avLst/>
          </a:prstGeom>
        </p:spPr>
      </p:pic>
      <p:pic>
        <p:nvPicPr>
          <p:cNvPr id="7" name="図 6">
            <a:extLst>
              <a:ext uri="{FF2B5EF4-FFF2-40B4-BE49-F238E27FC236}">
                <a16:creationId xmlns:a16="http://schemas.microsoft.com/office/drawing/2014/main" id="{F67D8577-4F05-0EB2-1F36-BB3A2520D1A9}"/>
              </a:ext>
            </a:extLst>
          </p:cNvPr>
          <p:cNvPicPr>
            <a:picLocks noChangeAspect="1"/>
          </p:cNvPicPr>
          <p:nvPr/>
        </p:nvPicPr>
        <p:blipFill>
          <a:blip r:embed="rId7"/>
          <a:stretch>
            <a:fillRect/>
          </a:stretch>
        </p:blipFill>
        <p:spPr>
          <a:xfrm>
            <a:off x="114786" y="931490"/>
            <a:ext cx="6449157" cy="677798"/>
          </a:xfrm>
          <a:prstGeom prst="rect">
            <a:avLst/>
          </a:prstGeom>
        </p:spPr>
      </p:pic>
      <p:pic>
        <p:nvPicPr>
          <p:cNvPr id="9" name="図 8" descr="グラフィカル ユーザー インターフェイス, アプリケーション&#10;&#10;AI 生成コンテンツは誤りを含む可能性があります。">
            <a:extLst>
              <a:ext uri="{FF2B5EF4-FFF2-40B4-BE49-F238E27FC236}">
                <a16:creationId xmlns:a16="http://schemas.microsoft.com/office/drawing/2014/main" id="{7E5E042D-DF66-3A05-841B-1ED5BE75D685}"/>
              </a:ext>
            </a:extLst>
          </p:cNvPr>
          <p:cNvPicPr>
            <a:picLocks noChangeAspect="1"/>
          </p:cNvPicPr>
          <p:nvPr/>
        </p:nvPicPr>
        <p:blipFill>
          <a:blip r:embed="rId8"/>
          <a:srcRect l="30283" t="33047" r="60550" b="49285"/>
          <a:stretch>
            <a:fillRect/>
          </a:stretch>
        </p:blipFill>
        <p:spPr>
          <a:xfrm>
            <a:off x="7062629" y="1694260"/>
            <a:ext cx="984637" cy="1067462"/>
          </a:xfrm>
          <a:prstGeom prst="rect">
            <a:avLst/>
          </a:prstGeom>
        </p:spPr>
      </p:pic>
      <p:pic>
        <p:nvPicPr>
          <p:cNvPr id="11" name="図 10" descr="グラフィカル ユーザー インターフェイス, アプリケーション&#10;&#10;AI 生成コンテンツは誤りを含む可能性があります。">
            <a:extLst>
              <a:ext uri="{FF2B5EF4-FFF2-40B4-BE49-F238E27FC236}">
                <a16:creationId xmlns:a16="http://schemas.microsoft.com/office/drawing/2014/main" id="{D138031F-2A8E-EBD5-1B3A-A03C16DE278E}"/>
              </a:ext>
            </a:extLst>
          </p:cNvPr>
          <p:cNvPicPr>
            <a:picLocks noChangeAspect="1"/>
          </p:cNvPicPr>
          <p:nvPr/>
        </p:nvPicPr>
        <p:blipFill>
          <a:blip r:embed="rId8"/>
          <a:srcRect l="39174" t="34644" r="54382" b="51933"/>
          <a:stretch>
            <a:fillRect/>
          </a:stretch>
        </p:blipFill>
        <p:spPr>
          <a:xfrm>
            <a:off x="8140135" y="1694260"/>
            <a:ext cx="910997" cy="1067462"/>
          </a:xfrm>
          <a:prstGeom prst="rect">
            <a:avLst/>
          </a:prstGeom>
        </p:spPr>
      </p:pic>
      <p:pic>
        <p:nvPicPr>
          <p:cNvPr id="13" name="図 12">
            <a:extLst>
              <a:ext uri="{FF2B5EF4-FFF2-40B4-BE49-F238E27FC236}">
                <a16:creationId xmlns:a16="http://schemas.microsoft.com/office/drawing/2014/main" id="{156BB583-9F26-FC73-5D6F-7E9547AC5A9B}"/>
              </a:ext>
            </a:extLst>
          </p:cNvPr>
          <p:cNvPicPr>
            <a:picLocks noChangeAspect="1"/>
          </p:cNvPicPr>
          <p:nvPr/>
        </p:nvPicPr>
        <p:blipFill>
          <a:blip r:embed="rId9"/>
          <a:stretch>
            <a:fillRect/>
          </a:stretch>
        </p:blipFill>
        <p:spPr>
          <a:xfrm>
            <a:off x="8140135" y="2846695"/>
            <a:ext cx="910997" cy="1156818"/>
          </a:xfrm>
          <a:prstGeom prst="rect">
            <a:avLst/>
          </a:prstGeom>
        </p:spPr>
      </p:pic>
      <p:sp>
        <p:nvSpPr>
          <p:cNvPr id="2" name="四角形: 角を丸くする 1">
            <a:extLst>
              <a:ext uri="{FF2B5EF4-FFF2-40B4-BE49-F238E27FC236}">
                <a16:creationId xmlns:a16="http://schemas.microsoft.com/office/drawing/2014/main" id="{1FFD297A-2EE7-4470-E588-DA41E82E78D5}"/>
              </a:ext>
            </a:extLst>
          </p:cNvPr>
          <p:cNvSpPr/>
          <p:nvPr/>
        </p:nvSpPr>
        <p:spPr>
          <a:xfrm>
            <a:off x="1422401" y="3262496"/>
            <a:ext cx="5141544" cy="1064016"/>
          </a:xfrm>
          <a:prstGeom prst="roundRect">
            <a:avLst/>
          </a:prstGeom>
          <a:no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pic>
        <p:nvPicPr>
          <p:cNvPr id="8" name="図 7">
            <a:extLst>
              <a:ext uri="{FF2B5EF4-FFF2-40B4-BE49-F238E27FC236}">
                <a16:creationId xmlns:a16="http://schemas.microsoft.com/office/drawing/2014/main" id="{299EB1C5-2BBE-09AC-2355-3FC96945777D}"/>
              </a:ext>
            </a:extLst>
          </p:cNvPr>
          <p:cNvPicPr>
            <a:picLocks noChangeAspect="1"/>
          </p:cNvPicPr>
          <p:nvPr/>
        </p:nvPicPr>
        <p:blipFill>
          <a:blip r:embed="rId10"/>
          <a:stretch>
            <a:fillRect/>
          </a:stretch>
        </p:blipFill>
        <p:spPr>
          <a:xfrm>
            <a:off x="8353175" y="5641549"/>
            <a:ext cx="791937" cy="605404"/>
          </a:xfrm>
          <a:prstGeom prst="rect">
            <a:avLst/>
          </a:prstGeom>
        </p:spPr>
      </p:pic>
    </p:spTree>
    <p:extLst>
      <p:ext uri="{BB962C8B-B14F-4D97-AF65-F5344CB8AC3E}">
        <p14:creationId xmlns:p14="http://schemas.microsoft.com/office/powerpoint/2010/main" val="197718693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EDA391-6698-6BE0-01FB-0D384413FE23}"/>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7CE495B-B375-EA90-8071-FE784A0B0BF8}"/>
              </a:ext>
            </a:extLst>
          </p:cNvPr>
          <p:cNvSpPr txBox="1"/>
          <p:nvPr/>
        </p:nvSpPr>
        <p:spPr>
          <a:xfrm>
            <a:off x="292100" y="2065191"/>
            <a:ext cx="8559800" cy="1962076"/>
          </a:xfrm>
          <a:prstGeom prst="rect">
            <a:avLst/>
          </a:prstGeom>
          <a:noFill/>
        </p:spPr>
        <p:txBody>
          <a:bodyPr wrap="square" rtlCol="0">
            <a:spAutoFit/>
          </a:bodyPr>
          <a:lstStyle/>
          <a:p>
            <a:r>
              <a:rPr kumimoji="1" lang="ja-JP" altLang="en-US" sz="4500" b="1" dirty="0"/>
              <a:t>武惑の</a:t>
            </a:r>
            <a:r>
              <a:rPr kumimoji="1" lang="ja-JP" altLang="en-US" sz="7200" b="1" dirty="0">
                <a:solidFill>
                  <a:srgbClr val="FF0000"/>
                </a:solidFill>
              </a:rPr>
              <a:t>“３ </a:t>
            </a:r>
            <a:r>
              <a:rPr kumimoji="1" lang="en-US" altLang="ja-JP" sz="7200" b="1" dirty="0">
                <a:solidFill>
                  <a:srgbClr val="FF0000"/>
                </a:solidFill>
              </a:rPr>
              <a:t>Kings</a:t>
            </a:r>
            <a:r>
              <a:rPr kumimoji="1" lang="ja-JP" altLang="en-US" sz="7200" b="1" dirty="0">
                <a:solidFill>
                  <a:srgbClr val="FF0000"/>
                </a:solidFill>
              </a:rPr>
              <a:t>”</a:t>
            </a:r>
            <a:r>
              <a:rPr kumimoji="1" lang="ja-JP" altLang="en-US" sz="4500" b="1" dirty="0"/>
              <a:t>の</a:t>
            </a:r>
            <a:r>
              <a:rPr kumimoji="1" lang="en-US" altLang="ja-JP" sz="4500" b="1" dirty="0"/>
              <a:t>1</a:t>
            </a:r>
            <a:r>
              <a:rPr kumimoji="1" lang="ja-JP" altLang="en-US" sz="4500" b="1" dirty="0"/>
              <a:t>人！</a:t>
            </a:r>
            <a:endParaRPr kumimoji="1" lang="en-US" altLang="ja-JP" sz="4500" b="1" dirty="0"/>
          </a:p>
          <a:p>
            <a:r>
              <a:rPr lang="ja-JP" altLang="en-US" sz="4500" b="1" dirty="0"/>
              <a:t>　　　</a:t>
            </a:r>
            <a:r>
              <a:rPr lang="ja-JP" altLang="en-US" sz="4950" b="1" dirty="0"/>
              <a:t>（</a:t>
            </a:r>
            <a:r>
              <a:rPr lang="en-US" altLang="ja-JP" sz="4950" b="1" dirty="0"/>
              <a:t>3</a:t>
            </a:r>
            <a:r>
              <a:rPr lang="ja-JP" altLang="en-US" sz="4950" b="1" dirty="0"/>
              <a:t>人の “</a:t>
            </a:r>
            <a:r>
              <a:rPr lang="ja-JP" altLang="en-US" sz="4950" b="1" dirty="0">
                <a:solidFill>
                  <a:srgbClr val="FF0000"/>
                </a:solidFill>
              </a:rPr>
              <a:t>王</a:t>
            </a:r>
            <a:r>
              <a:rPr lang="ja-JP" altLang="en-US" sz="4950" b="1" dirty="0"/>
              <a:t>”）</a:t>
            </a:r>
            <a:endParaRPr kumimoji="1" lang="ja-JP" altLang="en-US" sz="4500" b="1" dirty="0"/>
          </a:p>
        </p:txBody>
      </p:sp>
    </p:spTree>
    <p:extLst>
      <p:ext uri="{BB962C8B-B14F-4D97-AF65-F5344CB8AC3E}">
        <p14:creationId xmlns:p14="http://schemas.microsoft.com/office/powerpoint/2010/main" val="225189532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BB8673-0EE2-C688-1391-B6191E1728E2}"/>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B42197E9-AEC9-102B-4A21-AD02FC756692}"/>
              </a:ext>
            </a:extLst>
          </p:cNvPr>
          <p:cNvSpPr txBox="1"/>
          <p:nvPr/>
        </p:nvSpPr>
        <p:spPr>
          <a:xfrm>
            <a:off x="2291020" y="5072461"/>
            <a:ext cx="4561961" cy="784830"/>
          </a:xfrm>
          <a:prstGeom prst="rect">
            <a:avLst/>
          </a:prstGeom>
          <a:noFill/>
        </p:spPr>
        <p:txBody>
          <a:bodyPr wrap="square" rtlCol="0">
            <a:spAutoFit/>
          </a:bodyPr>
          <a:lstStyle/>
          <a:p>
            <a:r>
              <a:rPr kumimoji="1" lang="ja-JP" altLang="en-US" sz="4500" b="1" dirty="0"/>
              <a:t>春日部の</a:t>
            </a:r>
            <a:r>
              <a:rPr kumimoji="1" lang="ja-JP" altLang="en-US" sz="4500" b="1" dirty="0">
                <a:solidFill>
                  <a:srgbClr val="FF0000"/>
                </a:solidFill>
              </a:rPr>
              <a:t>“帝王”</a:t>
            </a:r>
            <a:r>
              <a:rPr lang="ja-JP" altLang="en-US" sz="4500" b="1" dirty="0"/>
              <a:t>　　</a:t>
            </a:r>
            <a:endParaRPr kumimoji="1" lang="ja-JP" altLang="en-US" sz="4500" b="1" dirty="0"/>
          </a:p>
        </p:txBody>
      </p:sp>
      <p:pic>
        <p:nvPicPr>
          <p:cNvPr id="6" name="図 5">
            <a:extLst>
              <a:ext uri="{FF2B5EF4-FFF2-40B4-BE49-F238E27FC236}">
                <a16:creationId xmlns:a16="http://schemas.microsoft.com/office/drawing/2014/main" id="{00EB5AD6-DBC3-CD5E-60F0-C6ED9017DCE0}"/>
              </a:ext>
            </a:extLst>
          </p:cNvPr>
          <p:cNvPicPr>
            <a:picLocks noChangeAspect="1"/>
          </p:cNvPicPr>
          <p:nvPr/>
        </p:nvPicPr>
        <p:blipFill>
          <a:blip r:embed="rId2"/>
          <a:stretch>
            <a:fillRect/>
          </a:stretch>
        </p:blipFill>
        <p:spPr>
          <a:xfrm>
            <a:off x="2538926" y="1144843"/>
            <a:ext cx="3365928" cy="3781617"/>
          </a:xfrm>
          <a:prstGeom prst="rect">
            <a:avLst/>
          </a:prstGeom>
        </p:spPr>
      </p:pic>
    </p:spTree>
    <p:extLst>
      <p:ext uri="{BB962C8B-B14F-4D97-AF65-F5344CB8AC3E}">
        <p14:creationId xmlns:p14="http://schemas.microsoft.com/office/powerpoint/2010/main" val="303953447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5CF37D-A4D2-9546-4BF9-7722CF0949C3}"/>
            </a:ext>
          </a:extLst>
        </p:cNvPr>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37C0C54B-5B63-AD82-F73A-585A4916E2D7}"/>
              </a:ext>
            </a:extLst>
          </p:cNvPr>
          <p:cNvSpPr txBox="1"/>
          <p:nvPr/>
        </p:nvSpPr>
        <p:spPr>
          <a:xfrm>
            <a:off x="2800351" y="5308253"/>
            <a:ext cx="4914900" cy="715581"/>
          </a:xfrm>
          <a:prstGeom prst="rect">
            <a:avLst/>
          </a:prstGeom>
          <a:noFill/>
        </p:spPr>
        <p:txBody>
          <a:bodyPr wrap="square" rtlCol="0">
            <a:spAutoFit/>
          </a:bodyPr>
          <a:lstStyle/>
          <a:p>
            <a:r>
              <a:rPr kumimoji="1" lang="ja-JP" altLang="en-US" sz="4050" b="1" dirty="0"/>
              <a:t>宴会の</a:t>
            </a:r>
            <a:r>
              <a:rPr kumimoji="1" lang="ja-JP" altLang="en-US" sz="4050" b="1" dirty="0">
                <a:solidFill>
                  <a:srgbClr val="FF0000"/>
                </a:solidFill>
              </a:rPr>
              <a:t>“チョイ魔王”</a:t>
            </a:r>
            <a:r>
              <a:rPr lang="ja-JP" altLang="en-US" sz="4050" b="1" dirty="0"/>
              <a:t>　　</a:t>
            </a:r>
            <a:endParaRPr kumimoji="1" lang="ja-JP" altLang="en-US" sz="4050" b="1" dirty="0"/>
          </a:p>
        </p:txBody>
      </p:sp>
      <p:pic>
        <p:nvPicPr>
          <p:cNvPr id="9" name="図 8" descr="モニターの前に立っている男性たち&#10;&#10;AI 生成コンテンツは誤りを含む可能性があります。">
            <a:extLst>
              <a:ext uri="{FF2B5EF4-FFF2-40B4-BE49-F238E27FC236}">
                <a16:creationId xmlns:a16="http://schemas.microsoft.com/office/drawing/2014/main" id="{8573B45B-58D5-4DA7-DD81-06041669844F}"/>
              </a:ext>
            </a:extLst>
          </p:cNvPr>
          <p:cNvPicPr>
            <a:picLocks noChangeAspect="1"/>
          </p:cNvPicPr>
          <p:nvPr/>
        </p:nvPicPr>
        <p:blipFill>
          <a:blip r:embed="rId2"/>
          <a:srcRect l="34563" t="37096" r="11140" b="12348"/>
          <a:stretch>
            <a:fillRect/>
          </a:stretch>
        </p:blipFill>
        <p:spPr>
          <a:xfrm>
            <a:off x="892969" y="986848"/>
            <a:ext cx="8251031" cy="4321405"/>
          </a:xfrm>
          <a:prstGeom prst="rect">
            <a:avLst/>
          </a:prstGeom>
        </p:spPr>
      </p:pic>
      <p:sp>
        <p:nvSpPr>
          <p:cNvPr id="10" name="正方形/長方形 9">
            <a:extLst>
              <a:ext uri="{FF2B5EF4-FFF2-40B4-BE49-F238E27FC236}">
                <a16:creationId xmlns:a16="http://schemas.microsoft.com/office/drawing/2014/main" id="{E17CEC30-108F-C7C2-0AA2-7497E89B4243}"/>
              </a:ext>
            </a:extLst>
          </p:cNvPr>
          <p:cNvSpPr/>
          <p:nvPr/>
        </p:nvSpPr>
        <p:spPr>
          <a:xfrm>
            <a:off x="757238" y="914400"/>
            <a:ext cx="3764756" cy="1600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solidFill>
                <a:schemeClr val="bg1"/>
              </a:solidFill>
            </a:endParaRPr>
          </a:p>
        </p:txBody>
      </p:sp>
      <p:pic>
        <p:nvPicPr>
          <p:cNvPr id="2" name="図 1" descr="グラフィカル ユーザー インターフェイス&#10;&#10;AI 生成コンテンツは誤りを含む可能性があります。">
            <a:extLst>
              <a:ext uri="{FF2B5EF4-FFF2-40B4-BE49-F238E27FC236}">
                <a16:creationId xmlns:a16="http://schemas.microsoft.com/office/drawing/2014/main" id="{98DEAF99-2AF6-F778-10C6-13A210BFC208}"/>
              </a:ext>
            </a:extLst>
          </p:cNvPr>
          <p:cNvPicPr>
            <a:picLocks noChangeAspect="1"/>
          </p:cNvPicPr>
          <p:nvPr/>
        </p:nvPicPr>
        <p:blipFill>
          <a:blip r:embed="rId3"/>
          <a:srcRect l="17361" t="43458" r="59954" b="20123"/>
          <a:stretch>
            <a:fillRect/>
          </a:stretch>
        </p:blipFill>
        <p:spPr>
          <a:xfrm>
            <a:off x="5442987" y="1167160"/>
            <a:ext cx="1207602" cy="1433051"/>
          </a:xfrm>
          <a:prstGeom prst="rect">
            <a:avLst/>
          </a:prstGeom>
        </p:spPr>
      </p:pic>
      <p:pic>
        <p:nvPicPr>
          <p:cNvPr id="3" name="図 2" descr="グラフィカル ユーザー インターフェイス&#10;&#10;AI 生成コンテンツは誤りを含む可能性があります。">
            <a:extLst>
              <a:ext uri="{FF2B5EF4-FFF2-40B4-BE49-F238E27FC236}">
                <a16:creationId xmlns:a16="http://schemas.microsoft.com/office/drawing/2014/main" id="{8764E268-A5D4-9C14-B007-B5D52467F9DA}"/>
              </a:ext>
            </a:extLst>
          </p:cNvPr>
          <p:cNvPicPr>
            <a:picLocks noChangeAspect="1"/>
          </p:cNvPicPr>
          <p:nvPr/>
        </p:nvPicPr>
        <p:blipFill>
          <a:blip r:embed="rId3"/>
          <a:srcRect l="17361" t="43458" r="59954" b="20123"/>
          <a:stretch>
            <a:fillRect/>
          </a:stretch>
        </p:blipFill>
        <p:spPr>
          <a:xfrm>
            <a:off x="4556698" y="1685392"/>
            <a:ext cx="808082" cy="901656"/>
          </a:xfrm>
          <a:prstGeom prst="rect">
            <a:avLst/>
          </a:prstGeom>
        </p:spPr>
      </p:pic>
      <p:pic>
        <p:nvPicPr>
          <p:cNvPr id="4" name="図 3" descr="グラフィカル ユーザー インターフェイス&#10;&#10;AI 生成コンテンツは誤りを含む可能性があります。">
            <a:extLst>
              <a:ext uri="{FF2B5EF4-FFF2-40B4-BE49-F238E27FC236}">
                <a16:creationId xmlns:a16="http://schemas.microsoft.com/office/drawing/2014/main" id="{8DDA3561-6426-0094-CF59-1598B54AD5B5}"/>
              </a:ext>
            </a:extLst>
          </p:cNvPr>
          <p:cNvPicPr>
            <a:picLocks noChangeAspect="1"/>
          </p:cNvPicPr>
          <p:nvPr/>
        </p:nvPicPr>
        <p:blipFill>
          <a:blip r:embed="rId3"/>
          <a:srcRect l="17361" t="43458" r="59954" b="20123"/>
          <a:stretch>
            <a:fillRect/>
          </a:stretch>
        </p:blipFill>
        <p:spPr>
          <a:xfrm>
            <a:off x="7235605" y="2600211"/>
            <a:ext cx="1207601" cy="1347440"/>
          </a:xfrm>
          <a:prstGeom prst="rect">
            <a:avLst/>
          </a:prstGeom>
        </p:spPr>
      </p:pic>
    </p:spTree>
    <p:extLst>
      <p:ext uri="{BB962C8B-B14F-4D97-AF65-F5344CB8AC3E}">
        <p14:creationId xmlns:p14="http://schemas.microsoft.com/office/powerpoint/2010/main" val="314632236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8ED817-2CF7-308C-98B7-F82F926C2668}"/>
            </a:ext>
          </a:extLst>
        </p:cNvPr>
        <p:cNvGrpSpPr/>
        <p:nvPr/>
      </p:nvGrpSpPr>
      <p:grpSpPr>
        <a:xfrm>
          <a:off x="0" y="0"/>
          <a:ext cx="0" cy="0"/>
          <a:chOff x="0" y="0"/>
          <a:chExt cx="0" cy="0"/>
        </a:xfrm>
      </p:grpSpPr>
      <p:pic>
        <p:nvPicPr>
          <p:cNvPr id="9" name="図 8" descr="モニターの前に立っている男性たち&#10;&#10;AI 生成コンテンツは誤りを含む可能性があります。">
            <a:extLst>
              <a:ext uri="{FF2B5EF4-FFF2-40B4-BE49-F238E27FC236}">
                <a16:creationId xmlns:a16="http://schemas.microsoft.com/office/drawing/2014/main" id="{F495A3ED-CDC5-0A21-D6A0-BB15AE5336EE}"/>
              </a:ext>
            </a:extLst>
          </p:cNvPr>
          <p:cNvPicPr>
            <a:picLocks noChangeAspect="1"/>
          </p:cNvPicPr>
          <p:nvPr/>
        </p:nvPicPr>
        <p:blipFill>
          <a:blip r:embed="rId2"/>
          <a:srcRect l="34670" t="27063" r="13699" b="16401"/>
          <a:stretch>
            <a:fillRect/>
          </a:stretch>
        </p:blipFill>
        <p:spPr>
          <a:xfrm>
            <a:off x="407326" y="876971"/>
            <a:ext cx="8250899" cy="5081957"/>
          </a:xfrm>
          <a:prstGeom prst="rect">
            <a:avLst/>
          </a:prstGeom>
        </p:spPr>
      </p:pic>
      <p:sp>
        <p:nvSpPr>
          <p:cNvPr id="2" name="矢印: 下 1">
            <a:extLst>
              <a:ext uri="{FF2B5EF4-FFF2-40B4-BE49-F238E27FC236}">
                <a16:creationId xmlns:a16="http://schemas.microsoft.com/office/drawing/2014/main" id="{E4162A46-7375-3D3B-2296-7A6A177EF334}"/>
              </a:ext>
            </a:extLst>
          </p:cNvPr>
          <p:cNvSpPr/>
          <p:nvPr/>
        </p:nvSpPr>
        <p:spPr>
          <a:xfrm rot="3854263">
            <a:off x="5249554" y="732862"/>
            <a:ext cx="364331" cy="1020399"/>
          </a:xfrm>
          <a:prstGeom prst="downArrow">
            <a:avLst/>
          </a:prstGeom>
          <a:solidFill>
            <a:srgbClr val="FF0000"/>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pic>
        <p:nvPicPr>
          <p:cNvPr id="3" name="図 2" descr="グラフィカル ユーザー インターフェイス&#10;&#10;AI 生成コンテンツは誤りを含む可能性があります。">
            <a:extLst>
              <a:ext uri="{FF2B5EF4-FFF2-40B4-BE49-F238E27FC236}">
                <a16:creationId xmlns:a16="http://schemas.microsoft.com/office/drawing/2014/main" id="{071BC827-DDBD-33BC-415F-5A28CCA69BD6}"/>
              </a:ext>
            </a:extLst>
          </p:cNvPr>
          <p:cNvPicPr>
            <a:picLocks noChangeAspect="1"/>
          </p:cNvPicPr>
          <p:nvPr/>
        </p:nvPicPr>
        <p:blipFill>
          <a:blip r:embed="rId3"/>
          <a:srcRect l="17361" t="43458" r="59954" b="20123"/>
          <a:stretch>
            <a:fillRect/>
          </a:stretch>
        </p:blipFill>
        <p:spPr>
          <a:xfrm>
            <a:off x="5178425" y="1960116"/>
            <a:ext cx="1207602" cy="1457833"/>
          </a:xfrm>
          <a:prstGeom prst="rect">
            <a:avLst/>
          </a:prstGeom>
        </p:spPr>
      </p:pic>
      <p:pic>
        <p:nvPicPr>
          <p:cNvPr id="5" name="図 4" descr="グラフィカル ユーザー インターフェイス&#10;&#10;AI 生成コンテンツは誤りを含む可能性があります。">
            <a:extLst>
              <a:ext uri="{FF2B5EF4-FFF2-40B4-BE49-F238E27FC236}">
                <a16:creationId xmlns:a16="http://schemas.microsoft.com/office/drawing/2014/main" id="{34B1CA97-F85C-00B7-D7E0-49ABBB88A7C5}"/>
              </a:ext>
            </a:extLst>
          </p:cNvPr>
          <p:cNvPicPr>
            <a:picLocks noChangeAspect="1"/>
          </p:cNvPicPr>
          <p:nvPr/>
        </p:nvPicPr>
        <p:blipFill>
          <a:blip r:embed="rId3"/>
          <a:srcRect l="17361" t="43458" r="59954" b="20123"/>
          <a:stretch>
            <a:fillRect/>
          </a:stretch>
        </p:blipFill>
        <p:spPr>
          <a:xfrm>
            <a:off x="4299523" y="2516293"/>
            <a:ext cx="808082" cy="901656"/>
          </a:xfrm>
          <a:prstGeom prst="rect">
            <a:avLst/>
          </a:prstGeom>
        </p:spPr>
      </p:pic>
      <p:pic>
        <p:nvPicPr>
          <p:cNvPr id="6" name="図 5" descr="グラフィカル ユーザー インターフェイス&#10;&#10;AI 生成コンテンツは誤りを含む可能性があります。">
            <a:extLst>
              <a:ext uri="{FF2B5EF4-FFF2-40B4-BE49-F238E27FC236}">
                <a16:creationId xmlns:a16="http://schemas.microsoft.com/office/drawing/2014/main" id="{4C7FF651-1CC3-6B24-9A5B-AC837EEF2047}"/>
              </a:ext>
            </a:extLst>
          </p:cNvPr>
          <p:cNvPicPr>
            <a:picLocks noChangeAspect="1"/>
          </p:cNvPicPr>
          <p:nvPr/>
        </p:nvPicPr>
        <p:blipFill>
          <a:blip r:embed="rId3"/>
          <a:srcRect l="17361" t="43458" r="59954" b="20123"/>
          <a:stretch>
            <a:fillRect/>
          </a:stretch>
        </p:blipFill>
        <p:spPr>
          <a:xfrm>
            <a:off x="7035580" y="3593306"/>
            <a:ext cx="1207601" cy="1347440"/>
          </a:xfrm>
          <a:prstGeom prst="rect">
            <a:avLst/>
          </a:prstGeom>
        </p:spPr>
      </p:pic>
    </p:spTree>
    <p:extLst>
      <p:ext uri="{BB962C8B-B14F-4D97-AF65-F5344CB8AC3E}">
        <p14:creationId xmlns:p14="http://schemas.microsoft.com/office/powerpoint/2010/main" val="31715960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CA7B3-BFD6-76C4-BF45-F4C30F277C43}"/>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4D21C255-7CA0-A62D-3735-81D8EF783A46}"/>
              </a:ext>
            </a:extLst>
          </p:cNvPr>
          <p:cNvPicPr>
            <a:picLocks noChangeAspect="1"/>
          </p:cNvPicPr>
          <p:nvPr/>
        </p:nvPicPr>
        <p:blipFill>
          <a:blip r:embed="rId2">
            <a:extLst>
              <a:ext uri="{28A0092B-C50C-407E-A947-70E740481C1C}">
                <a14:useLocalDpi xmlns:a14="http://schemas.microsoft.com/office/drawing/2010/main" val="0"/>
              </a:ext>
            </a:extLst>
          </a:blip>
          <a:srcRect l="26458" t="3717" r="24693" b="26475"/>
          <a:stretch>
            <a:fillRect/>
          </a:stretch>
        </p:blipFill>
        <p:spPr>
          <a:xfrm>
            <a:off x="1593056" y="921544"/>
            <a:ext cx="4357688" cy="4150519"/>
          </a:xfrm>
          <a:prstGeom prst="rect">
            <a:avLst/>
          </a:prstGeom>
        </p:spPr>
      </p:pic>
      <p:sp>
        <p:nvSpPr>
          <p:cNvPr id="5" name="テキスト ボックス 4">
            <a:extLst>
              <a:ext uri="{FF2B5EF4-FFF2-40B4-BE49-F238E27FC236}">
                <a16:creationId xmlns:a16="http://schemas.microsoft.com/office/drawing/2014/main" id="{A19888F3-CCD0-5CDD-AEF2-9FD676730BF6}"/>
              </a:ext>
            </a:extLst>
          </p:cNvPr>
          <p:cNvSpPr txBox="1"/>
          <p:nvPr/>
        </p:nvSpPr>
        <p:spPr>
          <a:xfrm>
            <a:off x="1899408" y="5105459"/>
            <a:ext cx="3944179" cy="854080"/>
          </a:xfrm>
          <a:prstGeom prst="rect">
            <a:avLst/>
          </a:prstGeom>
          <a:noFill/>
        </p:spPr>
        <p:txBody>
          <a:bodyPr wrap="square" rtlCol="0">
            <a:spAutoFit/>
          </a:bodyPr>
          <a:lstStyle/>
          <a:p>
            <a:r>
              <a:rPr kumimoji="1" lang="ja-JP" altLang="en-US" sz="4950" b="1" dirty="0">
                <a:solidFill>
                  <a:srgbClr val="FF0000"/>
                </a:solidFill>
              </a:rPr>
              <a:t>“アロマ大王”</a:t>
            </a:r>
            <a:r>
              <a:rPr lang="ja-JP" altLang="en-US" sz="4950" b="1" dirty="0"/>
              <a:t>　　</a:t>
            </a:r>
            <a:endParaRPr kumimoji="1" lang="ja-JP" altLang="en-US" sz="4950" b="1" dirty="0"/>
          </a:p>
        </p:txBody>
      </p:sp>
      <p:sp>
        <p:nvSpPr>
          <p:cNvPr id="11" name="正方形/長方形 10">
            <a:extLst>
              <a:ext uri="{FF2B5EF4-FFF2-40B4-BE49-F238E27FC236}">
                <a16:creationId xmlns:a16="http://schemas.microsoft.com/office/drawing/2014/main" id="{16402ED7-E564-64F3-17A5-FEEBEB1F8034}"/>
              </a:ext>
            </a:extLst>
          </p:cNvPr>
          <p:cNvSpPr/>
          <p:nvPr/>
        </p:nvSpPr>
        <p:spPr>
          <a:xfrm>
            <a:off x="3323123" y="2558985"/>
            <a:ext cx="1441758" cy="230658"/>
          </a:xfrm>
          <a:prstGeom prst="rect">
            <a:avLst/>
          </a:prstGeom>
          <a:solidFill>
            <a:srgbClr val="000000">
              <a:alpha val="4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pic>
        <p:nvPicPr>
          <p:cNvPr id="2" name="図 1">
            <a:extLst>
              <a:ext uri="{FF2B5EF4-FFF2-40B4-BE49-F238E27FC236}">
                <a16:creationId xmlns:a16="http://schemas.microsoft.com/office/drawing/2014/main" id="{A378120B-5AA0-0F67-BDDC-11134C5F4756}"/>
              </a:ext>
            </a:extLst>
          </p:cNvPr>
          <p:cNvPicPr>
            <a:picLocks noChangeAspect="1"/>
          </p:cNvPicPr>
          <p:nvPr/>
        </p:nvPicPr>
        <p:blipFill>
          <a:blip r:embed="rId3"/>
          <a:stretch>
            <a:fillRect/>
          </a:stretch>
        </p:blipFill>
        <p:spPr>
          <a:xfrm>
            <a:off x="8353175" y="5641549"/>
            <a:ext cx="791937" cy="605404"/>
          </a:xfrm>
          <a:prstGeom prst="rect">
            <a:avLst/>
          </a:prstGeom>
        </p:spPr>
      </p:pic>
    </p:spTree>
    <p:extLst>
      <p:ext uri="{BB962C8B-B14F-4D97-AF65-F5344CB8AC3E}">
        <p14:creationId xmlns:p14="http://schemas.microsoft.com/office/powerpoint/2010/main" val="285050585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3FC21C-AC4E-C91F-75DC-51E124855370}"/>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B7231980-964B-871C-B28B-6D76F775BCF2}"/>
              </a:ext>
            </a:extLst>
          </p:cNvPr>
          <p:cNvSpPr txBox="1"/>
          <p:nvPr/>
        </p:nvSpPr>
        <p:spPr>
          <a:xfrm>
            <a:off x="286578" y="3693721"/>
            <a:ext cx="1811618" cy="1015663"/>
          </a:xfrm>
          <a:prstGeom prst="rect">
            <a:avLst/>
          </a:prstGeom>
          <a:noFill/>
        </p:spPr>
        <p:txBody>
          <a:bodyPr wrap="square" rtlCol="0">
            <a:spAutoFit/>
          </a:bodyPr>
          <a:lstStyle/>
          <a:p>
            <a:r>
              <a:rPr kumimoji="1" lang="ja-JP" altLang="en-US" sz="3000" b="1" dirty="0"/>
              <a:t>春日部の</a:t>
            </a:r>
            <a:endParaRPr kumimoji="1" lang="en-US" altLang="ja-JP" sz="3000" b="1" dirty="0"/>
          </a:p>
          <a:p>
            <a:r>
              <a:rPr kumimoji="1" lang="ja-JP" altLang="en-US" sz="3000" b="1" dirty="0">
                <a:solidFill>
                  <a:srgbClr val="FF0000"/>
                </a:solidFill>
              </a:rPr>
              <a:t>“帝王”</a:t>
            </a:r>
            <a:r>
              <a:rPr lang="ja-JP" altLang="en-US" sz="3000" b="1" dirty="0"/>
              <a:t>　　</a:t>
            </a:r>
            <a:endParaRPr kumimoji="1" lang="ja-JP" altLang="en-US" sz="3000" b="1" dirty="0"/>
          </a:p>
        </p:txBody>
      </p:sp>
      <p:pic>
        <p:nvPicPr>
          <p:cNvPr id="6" name="図 5">
            <a:extLst>
              <a:ext uri="{FF2B5EF4-FFF2-40B4-BE49-F238E27FC236}">
                <a16:creationId xmlns:a16="http://schemas.microsoft.com/office/drawing/2014/main" id="{72CF2CCA-8080-6786-C763-850CF8D66E13}"/>
              </a:ext>
            </a:extLst>
          </p:cNvPr>
          <p:cNvPicPr>
            <a:picLocks noChangeAspect="1"/>
          </p:cNvPicPr>
          <p:nvPr/>
        </p:nvPicPr>
        <p:blipFill>
          <a:blip r:embed="rId2"/>
          <a:stretch>
            <a:fillRect/>
          </a:stretch>
        </p:blipFill>
        <p:spPr>
          <a:xfrm>
            <a:off x="203992" y="1053262"/>
            <a:ext cx="2174877" cy="2443473"/>
          </a:xfrm>
          <a:prstGeom prst="rect">
            <a:avLst/>
          </a:prstGeom>
        </p:spPr>
      </p:pic>
      <p:sp>
        <p:nvSpPr>
          <p:cNvPr id="7" name="テキスト ボックス 6">
            <a:extLst>
              <a:ext uri="{FF2B5EF4-FFF2-40B4-BE49-F238E27FC236}">
                <a16:creationId xmlns:a16="http://schemas.microsoft.com/office/drawing/2014/main" id="{ABFBE91C-4509-E759-95FF-297228465F53}"/>
              </a:ext>
            </a:extLst>
          </p:cNvPr>
          <p:cNvSpPr txBox="1"/>
          <p:nvPr/>
        </p:nvSpPr>
        <p:spPr>
          <a:xfrm>
            <a:off x="2599363" y="5382425"/>
            <a:ext cx="3793331" cy="553998"/>
          </a:xfrm>
          <a:prstGeom prst="rect">
            <a:avLst/>
          </a:prstGeom>
          <a:noFill/>
        </p:spPr>
        <p:txBody>
          <a:bodyPr wrap="square" rtlCol="0">
            <a:spAutoFit/>
          </a:bodyPr>
          <a:lstStyle/>
          <a:p>
            <a:r>
              <a:rPr kumimoji="1" lang="ja-JP" altLang="en-US" sz="3000" b="1" dirty="0"/>
              <a:t>宴会の</a:t>
            </a:r>
            <a:r>
              <a:rPr kumimoji="1" lang="ja-JP" altLang="en-US" sz="3000" b="1" dirty="0">
                <a:solidFill>
                  <a:srgbClr val="FF0000"/>
                </a:solidFill>
              </a:rPr>
              <a:t>“チョイ魔王”</a:t>
            </a:r>
            <a:r>
              <a:rPr lang="ja-JP" altLang="en-US" sz="3000" b="1" dirty="0"/>
              <a:t>　　</a:t>
            </a:r>
            <a:endParaRPr kumimoji="1" lang="ja-JP" altLang="en-US" sz="3000" b="1" dirty="0"/>
          </a:p>
        </p:txBody>
      </p:sp>
      <p:pic>
        <p:nvPicPr>
          <p:cNvPr id="9" name="図 8" descr="モニターの前に立っている男性たち&#10;&#10;AI 生成コンテンツは誤りを含む可能性があります。">
            <a:extLst>
              <a:ext uri="{FF2B5EF4-FFF2-40B4-BE49-F238E27FC236}">
                <a16:creationId xmlns:a16="http://schemas.microsoft.com/office/drawing/2014/main" id="{9FA65F66-A66A-EDFE-C2F1-F37FF96EFC62}"/>
              </a:ext>
            </a:extLst>
          </p:cNvPr>
          <p:cNvPicPr>
            <a:picLocks noChangeAspect="1"/>
          </p:cNvPicPr>
          <p:nvPr/>
        </p:nvPicPr>
        <p:blipFill>
          <a:blip r:embed="rId3"/>
          <a:srcRect l="57546" t="37096" r="26179" b="42385"/>
          <a:stretch>
            <a:fillRect/>
          </a:stretch>
        </p:blipFill>
        <p:spPr>
          <a:xfrm>
            <a:off x="2720416" y="3066171"/>
            <a:ext cx="2947361" cy="2090114"/>
          </a:xfrm>
          <a:prstGeom prst="rect">
            <a:avLst/>
          </a:prstGeom>
        </p:spPr>
      </p:pic>
      <p:sp>
        <p:nvSpPr>
          <p:cNvPr id="5" name="テキスト ボックス 4">
            <a:extLst>
              <a:ext uri="{FF2B5EF4-FFF2-40B4-BE49-F238E27FC236}">
                <a16:creationId xmlns:a16="http://schemas.microsoft.com/office/drawing/2014/main" id="{0652B8B1-4EAD-7B8D-AF48-6CF3B95EFBE8}"/>
              </a:ext>
            </a:extLst>
          </p:cNvPr>
          <p:cNvSpPr txBox="1"/>
          <p:nvPr/>
        </p:nvSpPr>
        <p:spPr>
          <a:xfrm>
            <a:off x="6106596" y="4483816"/>
            <a:ext cx="2954461" cy="646331"/>
          </a:xfrm>
          <a:prstGeom prst="rect">
            <a:avLst/>
          </a:prstGeom>
          <a:noFill/>
        </p:spPr>
        <p:txBody>
          <a:bodyPr wrap="square" rtlCol="0">
            <a:spAutoFit/>
          </a:bodyPr>
          <a:lstStyle/>
          <a:p>
            <a:r>
              <a:rPr kumimoji="1" lang="ja-JP" altLang="en-US" sz="3600" b="1" dirty="0">
                <a:solidFill>
                  <a:srgbClr val="FF0000"/>
                </a:solidFill>
              </a:rPr>
              <a:t>“アロマ大王”</a:t>
            </a:r>
            <a:endParaRPr kumimoji="1" lang="en-US" altLang="ja-JP" sz="3600" b="1" dirty="0">
              <a:solidFill>
                <a:srgbClr val="FF0000"/>
              </a:solidFill>
            </a:endParaRPr>
          </a:p>
        </p:txBody>
      </p:sp>
      <p:pic>
        <p:nvPicPr>
          <p:cNvPr id="2" name="図 1">
            <a:extLst>
              <a:ext uri="{FF2B5EF4-FFF2-40B4-BE49-F238E27FC236}">
                <a16:creationId xmlns:a16="http://schemas.microsoft.com/office/drawing/2014/main" id="{FBA646CA-FDCF-990C-2300-71341166BC94}"/>
              </a:ext>
            </a:extLst>
          </p:cNvPr>
          <p:cNvPicPr>
            <a:picLocks noChangeAspect="1"/>
          </p:cNvPicPr>
          <p:nvPr/>
        </p:nvPicPr>
        <p:blipFill>
          <a:blip r:embed="rId4"/>
          <a:stretch>
            <a:fillRect/>
          </a:stretch>
        </p:blipFill>
        <p:spPr>
          <a:xfrm>
            <a:off x="5814050" y="1356390"/>
            <a:ext cx="3043373" cy="3127425"/>
          </a:xfrm>
          <a:prstGeom prst="rect">
            <a:avLst/>
          </a:prstGeom>
        </p:spPr>
      </p:pic>
      <p:sp>
        <p:nvSpPr>
          <p:cNvPr id="12" name="テキスト ボックス 11">
            <a:extLst>
              <a:ext uri="{FF2B5EF4-FFF2-40B4-BE49-F238E27FC236}">
                <a16:creationId xmlns:a16="http://schemas.microsoft.com/office/drawing/2014/main" id="{4A00E597-2061-B7B0-D1A3-E6DEDA658C89}"/>
              </a:ext>
            </a:extLst>
          </p:cNvPr>
          <p:cNvSpPr txBox="1"/>
          <p:nvPr/>
        </p:nvSpPr>
        <p:spPr>
          <a:xfrm>
            <a:off x="2420769" y="1356391"/>
            <a:ext cx="4572000" cy="1015663"/>
          </a:xfrm>
          <a:prstGeom prst="rect">
            <a:avLst/>
          </a:prstGeom>
          <a:noFill/>
        </p:spPr>
        <p:txBody>
          <a:bodyPr wrap="square">
            <a:spAutoFit/>
          </a:bodyPr>
          <a:lstStyle/>
          <a:p>
            <a:r>
              <a:rPr kumimoji="1" lang="ja-JP" altLang="en-US" sz="6000" b="1" dirty="0">
                <a:solidFill>
                  <a:srgbClr val="FF0000"/>
                </a:solidFill>
                <a:latin typeface="游ゴシック" panose="020F0502020204030204"/>
                <a:ea typeface="游ゴシック" panose="020B0400000000000000" pitchFamily="50" charset="-128"/>
              </a:rPr>
              <a:t>３ </a:t>
            </a:r>
            <a:r>
              <a:rPr kumimoji="1" lang="en-US" altLang="ja-JP" sz="6000" b="1" dirty="0">
                <a:solidFill>
                  <a:srgbClr val="FF0000"/>
                </a:solidFill>
                <a:latin typeface="游ゴシック" panose="020F0502020204030204"/>
                <a:ea typeface="游ゴシック" panose="020B0400000000000000" pitchFamily="50" charset="-128"/>
              </a:rPr>
              <a:t>Kings</a:t>
            </a:r>
            <a:endParaRPr lang="ja-JP" altLang="en-US" sz="1350" dirty="0"/>
          </a:p>
        </p:txBody>
      </p:sp>
      <p:pic>
        <p:nvPicPr>
          <p:cNvPr id="4" name="図 3" descr="グラフィカル ユーザー インターフェイス&#10;&#10;AI 生成コンテンツは誤りを含む可能性があります。">
            <a:extLst>
              <a:ext uri="{FF2B5EF4-FFF2-40B4-BE49-F238E27FC236}">
                <a16:creationId xmlns:a16="http://schemas.microsoft.com/office/drawing/2014/main" id="{183BCD63-12E4-47F6-C583-AADDFAAC4C22}"/>
              </a:ext>
            </a:extLst>
          </p:cNvPr>
          <p:cNvPicPr>
            <a:picLocks noChangeAspect="1"/>
          </p:cNvPicPr>
          <p:nvPr/>
        </p:nvPicPr>
        <p:blipFill>
          <a:blip r:embed="rId5"/>
          <a:srcRect l="17361" t="43458" r="59954" b="20123"/>
          <a:stretch>
            <a:fillRect/>
          </a:stretch>
        </p:blipFill>
        <p:spPr>
          <a:xfrm>
            <a:off x="3968199" y="3247579"/>
            <a:ext cx="1443066" cy="1610171"/>
          </a:xfrm>
          <a:prstGeom prst="rect">
            <a:avLst/>
          </a:prstGeom>
        </p:spPr>
      </p:pic>
      <p:pic>
        <p:nvPicPr>
          <p:cNvPr id="8" name="図 7">
            <a:extLst>
              <a:ext uri="{FF2B5EF4-FFF2-40B4-BE49-F238E27FC236}">
                <a16:creationId xmlns:a16="http://schemas.microsoft.com/office/drawing/2014/main" id="{A951D95F-6187-6A1A-9830-B143EFD5AB3A}"/>
              </a:ext>
            </a:extLst>
          </p:cNvPr>
          <p:cNvPicPr>
            <a:picLocks noChangeAspect="1"/>
          </p:cNvPicPr>
          <p:nvPr/>
        </p:nvPicPr>
        <p:blipFill>
          <a:blip r:embed="rId6"/>
          <a:stretch>
            <a:fillRect/>
          </a:stretch>
        </p:blipFill>
        <p:spPr>
          <a:xfrm>
            <a:off x="8353175" y="5641549"/>
            <a:ext cx="791937" cy="605404"/>
          </a:xfrm>
          <a:prstGeom prst="rect">
            <a:avLst/>
          </a:prstGeom>
        </p:spPr>
      </p:pic>
    </p:spTree>
    <p:extLst>
      <p:ext uri="{BB962C8B-B14F-4D97-AF65-F5344CB8AC3E}">
        <p14:creationId xmlns:p14="http://schemas.microsoft.com/office/powerpoint/2010/main" val="93012973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47DBB-B2FB-78B0-F670-6D735A845895}"/>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1816A32C-3CEB-1672-CC30-49AA7E65A886}"/>
              </a:ext>
            </a:extLst>
          </p:cNvPr>
          <p:cNvPicPr>
            <a:picLocks noChangeAspect="1"/>
          </p:cNvPicPr>
          <p:nvPr/>
        </p:nvPicPr>
        <p:blipFill>
          <a:blip r:embed="rId2">
            <a:extLst>
              <a:ext uri="{28A0092B-C50C-407E-A947-70E740481C1C}">
                <a14:useLocalDpi xmlns:a14="http://schemas.microsoft.com/office/drawing/2010/main" val="0"/>
              </a:ext>
            </a:extLst>
          </a:blip>
          <a:srcRect l="26458" t="3717" r="24693" b="26475"/>
          <a:stretch>
            <a:fillRect/>
          </a:stretch>
        </p:blipFill>
        <p:spPr>
          <a:xfrm>
            <a:off x="1593056" y="921544"/>
            <a:ext cx="4357688" cy="4150519"/>
          </a:xfrm>
          <a:prstGeom prst="rect">
            <a:avLst/>
          </a:prstGeom>
        </p:spPr>
      </p:pic>
      <p:sp>
        <p:nvSpPr>
          <p:cNvPr id="5" name="テキスト ボックス 4">
            <a:extLst>
              <a:ext uri="{FF2B5EF4-FFF2-40B4-BE49-F238E27FC236}">
                <a16:creationId xmlns:a16="http://schemas.microsoft.com/office/drawing/2014/main" id="{88D0BC3A-B149-E94B-D9FE-2B58330171A3}"/>
              </a:ext>
            </a:extLst>
          </p:cNvPr>
          <p:cNvSpPr txBox="1"/>
          <p:nvPr/>
        </p:nvSpPr>
        <p:spPr>
          <a:xfrm>
            <a:off x="514575" y="5105459"/>
            <a:ext cx="7058854" cy="854080"/>
          </a:xfrm>
          <a:prstGeom prst="rect">
            <a:avLst/>
          </a:prstGeom>
          <a:noFill/>
        </p:spPr>
        <p:txBody>
          <a:bodyPr wrap="square" rtlCol="0">
            <a:spAutoFit/>
          </a:bodyPr>
          <a:lstStyle/>
          <a:p>
            <a:r>
              <a:rPr kumimoji="1" lang="ja-JP" altLang="en-US" sz="3300" b="1" dirty="0"/>
              <a:t>アロマ大王</a:t>
            </a:r>
            <a:r>
              <a:rPr kumimoji="1" lang="ja-JP" altLang="en-US" sz="4950" b="1" dirty="0">
                <a:solidFill>
                  <a:srgbClr val="FF0000"/>
                </a:solidFill>
              </a:rPr>
              <a:t>／“テンガ大王”</a:t>
            </a:r>
            <a:r>
              <a:rPr lang="ja-JP" altLang="en-US" sz="4950" b="1" dirty="0"/>
              <a:t>　　</a:t>
            </a:r>
            <a:endParaRPr kumimoji="1" lang="ja-JP" altLang="en-US" sz="4950" b="1" dirty="0"/>
          </a:p>
        </p:txBody>
      </p:sp>
      <p:sp>
        <p:nvSpPr>
          <p:cNvPr id="11" name="正方形/長方形 10">
            <a:extLst>
              <a:ext uri="{FF2B5EF4-FFF2-40B4-BE49-F238E27FC236}">
                <a16:creationId xmlns:a16="http://schemas.microsoft.com/office/drawing/2014/main" id="{95D790F3-75AF-A8EF-9DED-252BD48CEF4F}"/>
              </a:ext>
            </a:extLst>
          </p:cNvPr>
          <p:cNvSpPr/>
          <p:nvPr/>
        </p:nvSpPr>
        <p:spPr>
          <a:xfrm>
            <a:off x="3323123" y="2558985"/>
            <a:ext cx="1441758" cy="230658"/>
          </a:xfrm>
          <a:prstGeom prst="rect">
            <a:avLst/>
          </a:prstGeom>
          <a:solidFill>
            <a:srgbClr val="000000">
              <a:alpha val="4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pic>
        <p:nvPicPr>
          <p:cNvPr id="2" name="図 1">
            <a:extLst>
              <a:ext uri="{FF2B5EF4-FFF2-40B4-BE49-F238E27FC236}">
                <a16:creationId xmlns:a16="http://schemas.microsoft.com/office/drawing/2014/main" id="{3143B41F-86FB-8188-2427-287443A87B16}"/>
              </a:ext>
            </a:extLst>
          </p:cNvPr>
          <p:cNvPicPr>
            <a:picLocks noChangeAspect="1"/>
          </p:cNvPicPr>
          <p:nvPr/>
        </p:nvPicPr>
        <p:blipFill>
          <a:blip r:embed="rId3"/>
          <a:stretch>
            <a:fillRect/>
          </a:stretch>
        </p:blipFill>
        <p:spPr>
          <a:xfrm>
            <a:off x="8353175" y="5641549"/>
            <a:ext cx="791937" cy="605404"/>
          </a:xfrm>
          <a:prstGeom prst="rect">
            <a:avLst/>
          </a:prstGeom>
        </p:spPr>
      </p:pic>
    </p:spTree>
    <p:extLst>
      <p:ext uri="{BB962C8B-B14F-4D97-AF65-F5344CB8AC3E}">
        <p14:creationId xmlns:p14="http://schemas.microsoft.com/office/powerpoint/2010/main" val="4584085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F6FE6-8373-2702-B06E-2360AE46C477}"/>
            </a:ext>
          </a:extLst>
        </p:cNvPr>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96A1F95-0C91-C551-3FED-E76BCD6056FC}"/>
              </a:ext>
            </a:extLst>
          </p:cNvPr>
          <p:cNvSpPr txBox="1"/>
          <p:nvPr/>
        </p:nvSpPr>
        <p:spPr>
          <a:xfrm>
            <a:off x="116059" y="982475"/>
            <a:ext cx="8904849" cy="923330"/>
          </a:xfrm>
          <a:prstGeom prst="rect">
            <a:avLst/>
          </a:prstGeom>
          <a:noFill/>
        </p:spPr>
        <p:txBody>
          <a:bodyPr wrap="square" rtlCol="0">
            <a:spAutoFit/>
          </a:bodyPr>
          <a:lstStyle/>
          <a:p>
            <a:pPr algn="ctr"/>
            <a:r>
              <a:rPr lang="ja-JP" altLang="en-US" sz="5400" b="1" dirty="0"/>
              <a:t>ハラスメントをやめよう！</a:t>
            </a:r>
            <a:endParaRPr lang="en-US" altLang="ja-JP" sz="5400" b="1" dirty="0"/>
          </a:p>
        </p:txBody>
      </p:sp>
      <p:pic>
        <p:nvPicPr>
          <p:cNvPr id="3" name="図 2">
            <a:extLst>
              <a:ext uri="{FF2B5EF4-FFF2-40B4-BE49-F238E27FC236}">
                <a16:creationId xmlns:a16="http://schemas.microsoft.com/office/drawing/2014/main" id="{6ABAC16A-B2C8-AD61-1C45-F92EF0578E8D}"/>
              </a:ext>
            </a:extLst>
          </p:cNvPr>
          <p:cNvPicPr>
            <a:picLocks noChangeAspect="1"/>
          </p:cNvPicPr>
          <p:nvPr/>
        </p:nvPicPr>
        <p:blipFill>
          <a:blip r:embed="rId2"/>
          <a:srcRect l="47783" t="46990" r="35004" b="18626"/>
          <a:stretch>
            <a:fillRect/>
          </a:stretch>
        </p:blipFill>
        <p:spPr>
          <a:xfrm>
            <a:off x="5767271" y="2515176"/>
            <a:ext cx="2863393" cy="3217448"/>
          </a:xfrm>
          <a:prstGeom prst="rect">
            <a:avLst/>
          </a:prstGeom>
        </p:spPr>
      </p:pic>
      <p:sp>
        <p:nvSpPr>
          <p:cNvPr id="8" name="正方形/長方形 7">
            <a:extLst>
              <a:ext uri="{FF2B5EF4-FFF2-40B4-BE49-F238E27FC236}">
                <a16:creationId xmlns:a16="http://schemas.microsoft.com/office/drawing/2014/main" id="{A7D93632-AF29-0F35-82DB-6692FF63D09D}"/>
              </a:ext>
            </a:extLst>
          </p:cNvPr>
          <p:cNvSpPr/>
          <p:nvPr/>
        </p:nvSpPr>
        <p:spPr>
          <a:xfrm>
            <a:off x="6459583" y="3717695"/>
            <a:ext cx="1508424" cy="235453"/>
          </a:xfrm>
          <a:prstGeom prst="rect">
            <a:avLst/>
          </a:prstGeom>
          <a:solidFill>
            <a:srgbClr val="000000">
              <a:alpha val="69804"/>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9" name="吹き出し: 角を丸めた四角形 8">
            <a:extLst>
              <a:ext uri="{FF2B5EF4-FFF2-40B4-BE49-F238E27FC236}">
                <a16:creationId xmlns:a16="http://schemas.microsoft.com/office/drawing/2014/main" id="{C244BDA1-4938-7504-55E8-925F9AEC8DA9}"/>
              </a:ext>
            </a:extLst>
          </p:cNvPr>
          <p:cNvSpPr/>
          <p:nvPr/>
        </p:nvSpPr>
        <p:spPr>
          <a:xfrm>
            <a:off x="117598" y="2368437"/>
            <a:ext cx="5397788" cy="965777"/>
          </a:xfrm>
          <a:prstGeom prst="wedgeRoundRectCallout">
            <a:avLst>
              <a:gd name="adj1" fmla="val 71643"/>
              <a:gd name="adj2" fmla="val 163552"/>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10" name="テキスト ボックス 9">
            <a:extLst>
              <a:ext uri="{FF2B5EF4-FFF2-40B4-BE49-F238E27FC236}">
                <a16:creationId xmlns:a16="http://schemas.microsoft.com/office/drawing/2014/main" id="{13B7FE69-C3DF-E7E0-AED6-36E6E3C6D673}"/>
              </a:ext>
            </a:extLst>
          </p:cNvPr>
          <p:cNvSpPr txBox="1"/>
          <p:nvPr/>
        </p:nvSpPr>
        <p:spPr>
          <a:xfrm>
            <a:off x="246471" y="2544896"/>
            <a:ext cx="5553802" cy="715581"/>
          </a:xfrm>
          <a:prstGeom prst="rect">
            <a:avLst/>
          </a:prstGeom>
          <a:noFill/>
          <a:ln w="57150">
            <a:noFill/>
          </a:ln>
        </p:spPr>
        <p:txBody>
          <a:bodyPr wrap="square" rtlCol="0">
            <a:spAutoFit/>
          </a:bodyPr>
          <a:lstStyle/>
          <a:p>
            <a:r>
              <a:rPr kumimoji="1" lang="ja-JP" altLang="en-US" sz="4050" b="1" dirty="0">
                <a:solidFill>
                  <a:srgbClr val="FF0000"/>
                </a:solidFill>
              </a:rPr>
              <a:t>セクハラもしないぞ！</a:t>
            </a:r>
            <a:endParaRPr kumimoji="1" lang="en-US" altLang="ja-JP" sz="4050" b="1" dirty="0">
              <a:solidFill>
                <a:srgbClr val="FF0000"/>
              </a:solidFill>
            </a:endParaRPr>
          </a:p>
        </p:txBody>
      </p:sp>
      <p:pic>
        <p:nvPicPr>
          <p:cNvPr id="2" name="図 1">
            <a:extLst>
              <a:ext uri="{FF2B5EF4-FFF2-40B4-BE49-F238E27FC236}">
                <a16:creationId xmlns:a16="http://schemas.microsoft.com/office/drawing/2014/main" id="{E20492B1-F043-BFEE-E7FB-CA60EBD2ECF8}"/>
              </a:ext>
            </a:extLst>
          </p:cNvPr>
          <p:cNvPicPr>
            <a:picLocks noChangeAspect="1"/>
          </p:cNvPicPr>
          <p:nvPr/>
        </p:nvPicPr>
        <p:blipFill>
          <a:blip r:embed="rId3"/>
          <a:stretch>
            <a:fillRect/>
          </a:stretch>
        </p:blipFill>
        <p:spPr>
          <a:xfrm>
            <a:off x="8353175" y="5641549"/>
            <a:ext cx="791937" cy="605404"/>
          </a:xfrm>
          <a:prstGeom prst="rect">
            <a:avLst/>
          </a:prstGeom>
        </p:spPr>
      </p:pic>
    </p:spTree>
    <p:extLst>
      <p:ext uri="{BB962C8B-B14F-4D97-AF65-F5344CB8AC3E}">
        <p14:creationId xmlns:p14="http://schemas.microsoft.com/office/powerpoint/2010/main" val="107096566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262EDAD0-1C53-FB52-4D05-D10890001888}"/>
              </a:ext>
            </a:extLst>
          </p:cNvPr>
          <p:cNvPicPr>
            <a:picLocks noChangeAspect="1"/>
          </p:cNvPicPr>
          <p:nvPr/>
        </p:nvPicPr>
        <p:blipFill>
          <a:blip r:embed="rId2"/>
          <a:srcRect l="33566" t="22720" r="34729" b="12209"/>
          <a:stretch>
            <a:fillRect/>
          </a:stretch>
        </p:blipFill>
        <p:spPr>
          <a:xfrm>
            <a:off x="2484302" y="896176"/>
            <a:ext cx="3949156" cy="5065648"/>
          </a:xfrm>
          <a:prstGeom prst="rect">
            <a:avLst/>
          </a:prstGeom>
        </p:spPr>
      </p:pic>
      <p:pic>
        <p:nvPicPr>
          <p:cNvPr id="2" name="図 1">
            <a:extLst>
              <a:ext uri="{FF2B5EF4-FFF2-40B4-BE49-F238E27FC236}">
                <a16:creationId xmlns:a16="http://schemas.microsoft.com/office/drawing/2014/main" id="{D637D345-60A3-5180-B295-35F56FF6DEBB}"/>
              </a:ext>
            </a:extLst>
          </p:cNvPr>
          <p:cNvPicPr>
            <a:picLocks noChangeAspect="1"/>
          </p:cNvPicPr>
          <p:nvPr/>
        </p:nvPicPr>
        <p:blipFill>
          <a:blip r:embed="rId3"/>
          <a:stretch>
            <a:fillRect/>
          </a:stretch>
        </p:blipFill>
        <p:spPr>
          <a:xfrm>
            <a:off x="8353175" y="5641549"/>
            <a:ext cx="791937" cy="605404"/>
          </a:xfrm>
          <a:prstGeom prst="rect">
            <a:avLst/>
          </a:prstGeom>
        </p:spPr>
      </p:pic>
    </p:spTree>
    <p:extLst>
      <p:ext uri="{BB962C8B-B14F-4D97-AF65-F5344CB8AC3E}">
        <p14:creationId xmlns:p14="http://schemas.microsoft.com/office/powerpoint/2010/main" val="11249323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0F1EEF-17A0-2B68-4522-5C42DB9E2DFE}"/>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B62F5F78-D917-5547-F587-C0E2539EA0B8}"/>
              </a:ext>
            </a:extLst>
          </p:cNvPr>
          <p:cNvPicPr>
            <a:picLocks noChangeAspect="1"/>
          </p:cNvPicPr>
          <p:nvPr/>
        </p:nvPicPr>
        <p:blipFill>
          <a:blip r:embed="rId2">
            <a:extLst>
              <a:ext uri="{28A0092B-C50C-407E-A947-70E740481C1C}">
                <a14:useLocalDpi xmlns:a14="http://schemas.microsoft.com/office/drawing/2010/main" val="0"/>
              </a:ext>
            </a:extLst>
          </a:blip>
          <a:srcRect l="44250" t="24655" r="47500" b="56447"/>
          <a:stretch/>
        </p:blipFill>
        <p:spPr>
          <a:xfrm>
            <a:off x="6752045" y="2074260"/>
            <a:ext cx="2258605" cy="2908810"/>
          </a:xfrm>
          <a:prstGeom prst="rect">
            <a:avLst/>
          </a:prstGeom>
        </p:spPr>
      </p:pic>
      <p:sp>
        <p:nvSpPr>
          <p:cNvPr id="3" name="正方形/長方形 2">
            <a:extLst>
              <a:ext uri="{FF2B5EF4-FFF2-40B4-BE49-F238E27FC236}">
                <a16:creationId xmlns:a16="http://schemas.microsoft.com/office/drawing/2014/main" id="{10AD8906-C2A4-79AB-D311-D87DEBBD8458}"/>
              </a:ext>
            </a:extLst>
          </p:cNvPr>
          <p:cNvSpPr/>
          <p:nvPr/>
        </p:nvSpPr>
        <p:spPr>
          <a:xfrm>
            <a:off x="7072268" y="3077667"/>
            <a:ext cx="1417682" cy="184150"/>
          </a:xfrm>
          <a:prstGeom prst="rect">
            <a:avLst/>
          </a:prstGeom>
          <a:solidFill>
            <a:srgbClr val="000000">
              <a:alpha val="69804"/>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pic>
        <p:nvPicPr>
          <p:cNvPr id="6" name="図 5">
            <a:extLst>
              <a:ext uri="{FF2B5EF4-FFF2-40B4-BE49-F238E27FC236}">
                <a16:creationId xmlns:a16="http://schemas.microsoft.com/office/drawing/2014/main" id="{48A6FC64-2D82-53ED-E4D3-E5B0E65B9F12}"/>
              </a:ext>
            </a:extLst>
          </p:cNvPr>
          <p:cNvPicPr>
            <a:picLocks noChangeAspect="1"/>
          </p:cNvPicPr>
          <p:nvPr/>
        </p:nvPicPr>
        <p:blipFill>
          <a:blip r:embed="rId3"/>
          <a:srcRect l="66203" t="29259" r="14098" b="37588"/>
          <a:stretch>
            <a:fillRect/>
          </a:stretch>
        </p:blipFill>
        <p:spPr>
          <a:xfrm>
            <a:off x="1150478" y="3713262"/>
            <a:ext cx="1587499" cy="1669885"/>
          </a:xfrm>
          <a:prstGeom prst="rect">
            <a:avLst/>
          </a:prstGeom>
        </p:spPr>
      </p:pic>
      <p:sp>
        <p:nvSpPr>
          <p:cNvPr id="7" name="吹き出し: 角を丸めた四角形 6">
            <a:extLst>
              <a:ext uri="{FF2B5EF4-FFF2-40B4-BE49-F238E27FC236}">
                <a16:creationId xmlns:a16="http://schemas.microsoft.com/office/drawing/2014/main" id="{75B82011-AF2C-CA0F-7FFC-5A9984E7AF65}"/>
              </a:ext>
            </a:extLst>
          </p:cNvPr>
          <p:cNvSpPr/>
          <p:nvPr/>
        </p:nvSpPr>
        <p:spPr>
          <a:xfrm>
            <a:off x="302459" y="1018398"/>
            <a:ext cx="7076242" cy="912911"/>
          </a:xfrm>
          <a:prstGeom prst="wedgeRoundRectCallout">
            <a:avLst>
              <a:gd name="adj1" fmla="val 42853"/>
              <a:gd name="adj2" fmla="val 150310"/>
              <a:gd name="adj3" fmla="val 16667"/>
            </a:avLst>
          </a:prstGeom>
          <a:solidFill>
            <a:schemeClr val="bg1"/>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8" name="テキスト ボックス 7">
            <a:extLst>
              <a:ext uri="{FF2B5EF4-FFF2-40B4-BE49-F238E27FC236}">
                <a16:creationId xmlns:a16="http://schemas.microsoft.com/office/drawing/2014/main" id="{E01C22C8-874C-B6F3-9F4D-30BEE983A22D}"/>
              </a:ext>
            </a:extLst>
          </p:cNvPr>
          <p:cNvSpPr txBox="1"/>
          <p:nvPr/>
        </p:nvSpPr>
        <p:spPr>
          <a:xfrm>
            <a:off x="510939" y="1050040"/>
            <a:ext cx="7953610" cy="1015663"/>
          </a:xfrm>
          <a:prstGeom prst="rect">
            <a:avLst/>
          </a:prstGeom>
          <a:noFill/>
          <a:ln w="57150">
            <a:noFill/>
          </a:ln>
        </p:spPr>
        <p:txBody>
          <a:bodyPr wrap="square" rtlCol="0">
            <a:spAutoFit/>
          </a:bodyPr>
          <a:lstStyle/>
          <a:p>
            <a:r>
              <a:rPr kumimoji="1" lang="ja-JP" altLang="en-US" sz="6000" b="1" dirty="0">
                <a:solidFill>
                  <a:srgbClr val="FF0000"/>
                </a:solidFill>
              </a:rPr>
              <a:t>南極１号</a:t>
            </a:r>
            <a:r>
              <a:rPr kumimoji="1" lang="ja-JP" altLang="en-US" sz="4950" b="1" dirty="0"/>
              <a:t>しか知らん！</a:t>
            </a:r>
            <a:endParaRPr kumimoji="1" lang="en-US" altLang="ja-JP" sz="4950" b="1" dirty="0"/>
          </a:p>
        </p:txBody>
      </p:sp>
      <p:pic>
        <p:nvPicPr>
          <p:cNvPr id="5" name="図 4">
            <a:extLst>
              <a:ext uri="{FF2B5EF4-FFF2-40B4-BE49-F238E27FC236}">
                <a16:creationId xmlns:a16="http://schemas.microsoft.com/office/drawing/2014/main" id="{EF476C2F-1DA4-39FC-A6E6-31EF19558225}"/>
              </a:ext>
            </a:extLst>
          </p:cNvPr>
          <p:cNvPicPr>
            <a:picLocks noChangeAspect="1"/>
          </p:cNvPicPr>
          <p:nvPr/>
        </p:nvPicPr>
        <p:blipFill>
          <a:blip r:embed="rId4"/>
          <a:srcRect l="26003" t="26983" r="65680" b="61573"/>
          <a:stretch>
            <a:fillRect/>
          </a:stretch>
        </p:blipFill>
        <p:spPr>
          <a:xfrm>
            <a:off x="234950" y="2074261"/>
            <a:ext cx="4515062" cy="3883167"/>
          </a:xfrm>
          <a:prstGeom prst="rect">
            <a:avLst/>
          </a:prstGeom>
        </p:spPr>
      </p:pic>
      <p:pic>
        <p:nvPicPr>
          <p:cNvPr id="4" name="図 3">
            <a:extLst>
              <a:ext uri="{FF2B5EF4-FFF2-40B4-BE49-F238E27FC236}">
                <a16:creationId xmlns:a16="http://schemas.microsoft.com/office/drawing/2014/main" id="{CDB8A5F0-F016-242D-461F-DA867A428EB6}"/>
              </a:ext>
            </a:extLst>
          </p:cNvPr>
          <p:cNvPicPr>
            <a:picLocks noChangeAspect="1"/>
          </p:cNvPicPr>
          <p:nvPr/>
        </p:nvPicPr>
        <p:blipFill>
          <a:blip r:embed="rId5"/>
          <a:stretch>
            <a:fillRect/>
          </a:stretch>
        </p:blipFill>
        <p:spPr>
          <a:xfrm>
            <a:off x="8353175" y="5641549"/>
            <a:ext cx="791937" cy="605404"/>
          </a:xfrm>
          <a:prstGeom prst="rect">
            <a:avLst/>
          </a:prstGeom>
        </p:spPr>
      </p:pic>
    </p:spTree>
    <p:extLst>
      <p:ext uri="{BB962C8B-B14F-4D97-AF65-F5344CB8AC3E}">
        <p14:creationId xmlns:p14="http://schemas.microsoft.com/office/powerpoint/2010/main" val="254085416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C6EC17-73D9-4AA2-786B-A2051652E1BE}"/>
            </a:ext>
          </a:extLst>
        </p:cNvPr>
        <p:cNvGrpSpPr/>
        <p:nvPr/>
      </p:nvGrpSpPr>
      <p:grpSpPr>
        <a:xfrm>
          <a:off x="0" y="0"/>
          <a:ext cx="0" cy="0"/>
          <a:chOff x="0" y="0"/>
          <a:chExt cx="0" cy="0"/>
        </a:xfrm>
      </p:grpSpPr>
      <p:sp>
        <p:nvSpPr>
          <p:cNvPr id="17" name="テキスト ボックス 16">
            <a:extLst>
              <a:ext uri="{FF2B5EF4-FFF2-40B4-BE49-F238E27FC236}">
                <a16:creationId xmlns:a16="http://schemas.microsoft.com/office/drawing/2014/main" id="{15FFB3D0-CD5C-C0D9-E08A-D542AAA484AF}"/>
              </a:ext>
            </a:extLst>
          </p:cNvPr>
          <p:cNvSpPr txBox="1"/>
          <p:nvPr/>
        </p:nvSpPr>
        <p:spPr>
          <a:xfrm>
            <a:off x="125015" y="1793729"/>
            <a:ext cx="8697516" cy="2031325"/>
          </a:xfrm>
          <a:prstGeom prst="rect">
            <a:avLst/>
          </a:prstGeom>
          <a:noFill/>
        </p:spPr>
        <p:txBody>
          <a:bodyPr wrap="square" rtlCol="0">
            <a:spAutoFit/>
          </a:bodyPr>
          <a:lstStyle/>
          <a:p>
            <a:r>
              <a:rPr kumimoji="1" lang="ja-JP" altLang="en-US" sz="3600" b="1" dirty="0"/>
              <a:t>昭和への昇格候補者</a:t>
            </a:r>
            <a:endParaRPr kumimoji="1" lang="en-US" altLang="ja-JP" sz="3600" b="1" dirty="0">
              <a:solidFill>
                <a:srgbClr val="FF0000"/>
              </a:solidFill>
            </a:endParaRPr>
          </a:p>
          <a:p>
            <a:endParaRPr lang="en-US" altLang="ja-JP" sz="3600" b="1" dirty="0">
              <a:solidFill>
                <a:srgbClr val="FF0000"/>
              </a:solidFill>
            </a:endParaRPr>
          </a:p>
          <a:p>
            <a:r>
              <a:rPr lang="ja-JP" altLang="en-US" sz="5400" b="1" dirty="0">
                <a:solidFill>
                  <a:srgbClr val="FF0000"/>
                </a:solidFill>
              </a:rPr>
              <a:t>経過観察！　</a:t>
            </a:r>
            <a:r>
              <a:rPr kumimoji="1" lang="ja-JP" altLang="en-US" sz="3600" b="1" dirty="0">
                <a:solidFill>
                  <a:srgbClr val="FF0000"/>
                </a:solidFill>
              </a:rPr>
              <a:t>　</a:t>
            </a:r>
          </a:p>
        </p:txBody>
      </p:sp>
      <p:pic>
        <p:nvPicPr>
          <p:cNvPr id="9" name="図 8" descr="草, 屋外, 男, 人 が含まれている画像&#10;&#10;AI 生成コンテンツは誤りを含む可能性があります。">
            <a:extLst>
              <a:ext uri="{FF2B5EF4-FFF2-40B4-BE49-F238E27FC236}">
                <a16:creationId xmlns:a16="http://schemas.microsoft.com/office/drawing/2014/main" id="{D5E81CAF-EC90-D40A-F27D-6C37B83847CB}"/>
              </a:ext>
            </a:extLst>
          </p:cNvPr>
          <p:cNvPicPr>
            <a:picLocks noChangeAspect="1"/>
          </p:cNvPicPr>
          <p:nvPr/>
        </p:nvPicPr>
        <p:blipFill>
          <a:blip r:embed="rId2">
            <a:extLst>
              <a:ext uri="{28A0092B-C50C-407E-A947-70E740481C1C}">
                <a14:useLocalDpi xmlns:a14="http://schemas.microsoft.com/office/drawing/2010/main" val="0"/>
              </a:ext>
            </a:extLst>
          </a:blip>
          <a:srcRect l="44792" t="11667" r="30104" b="50000"/>
          <a:stretch>
            <a:fillRect/>
          </a:stretch>
        </p:blipFill>
        <p:spPr>
          <a:xfrm>
            <a:off x="2026116" y="5143444"/>
            <a:ext cx="683036" cy="782232"/>
          </a:xfrm>
          <a:prstGeom prst="rect">
            <a:avLst/>
          </a:prstGeom>
        </p:spPr>
      </p:pic>
      <p:cxnSp>
        <p:nvCxnSpPr>
          <p:cNvPr id="11" name="直線コネクタ 10">
            <a:extLst>
              <a:ext uri="{FF2B5EF4-FFF2-40B4-BE49-F238E27FC236}">
                <a16:creationId xmlns:a16="http://schemas.microsoft.com/office/drawing/2014/main" id="{79D09A31-CAB1-9BC2-C552-0C10C7434393}"/>
              </a:ext>
            </a:extLst>
          </p:cNvPr>
          <p:cNvCxnSpPr>
            <a:cxnSpLocks/>
          </p:cNvCxnSpPr>
          <p:nvPr/>
        </p:nvCxnSpPr>
        <p:spPr>
          <a:xfrm>
            <a:off x="92869" y="5080423"/>
            <a:ext cx="8958263"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303ED0A4-CB14-88CD-D86B-D2A612FA847C}"/>
              </a:ext>
            </a:extLst>
          </p:cNvPr>
          <p:cNvSpPr txBox="1"/>
          <p:nvPr/>
        </p:nvSpPr>
        <p:spPr>
          <a:xfrm>
            <a:off x="92869" y="5259225"/>
            <a:ext cx="1933247" cy="715581"/>
          </a:xfrm>
          <a:prstGeom prst="rect">
            <a:avLst/>
          </a:prstGeom>
          <a:noFill/>
        </p:spPr>
        <p:txBody>
          <a:bodyPr wrap="square" rtlCol="0">
            <a:spAutoFit/>
          </a:bodyPr>
          <a:lstStyle/>
          <a:p>
            <a:r>
              <a:rPr kumimoji="1" lang="ja-JP" altLang="en-US" sz="4050" b="1" dirty="0">
                <a:solidFill>
                  <a:srgbClr val="FF0000"/>
                </a:solidFill>
              </a:rPr>
              <a:t>非昭和</a:t>
            </a:r>
          </a:p>
        </p:txBody>
      </p:sp>
      <p:pic>
        <p:nvPicPr>
          <p:cNvPr id="13" name="図 12" descr="コンピューターの画面に表示された男の写真のスクリーンショット&#10;&#10;AI 生成コンテンツは誤りを含む可能性があります。">
            <a:extLst>
              <a:ext uri="{FF2B5EF4-FFF2-40B4-BE49-F238E27FC236}">
                <a16:creationId xmlns:a16="http://schemas.microsoft.com/office/drawing/2014/main" id="{203BBBE2-3B7A-2B0B-485B-4C41C71FAB89}"/>
              </a:ext>
            </a:extLst>
          </p:cNvPr>
          <p:cNvPicPr>
            <a:picLocks noChangeAspect="1"/>
          </p:cNvPicPr>
          <p:nvPr/>
        </p:nvPicPr>
        <p:blipFill>
          <a:blip r:embed="rId3"/>
          <a:srcRect l="31250" t="35432" r="57793" b="43950"/>
          <a:stretch>
            <a:fillRect/>
          </a:stretch>
        </p:blipFill>
        <p:spPr>
          <a:xfrm>
            <a:off x="2900363" y="5205267"/>
            <a:ext cx="634711" cy="746456"/>
          </a:xfrm>
          <a:prstGeom prst="rect">
            <a:avLst/>
          </a:prstGeom>
        </p:spPr>
      </p:pic>
      <p:pic>
        <p:nvPicPr>
          <p:cNvPr id="21" name="図 20" descr="グラフィカル ユーザー インターフェイス, アプリケーション&#10;&#10;AI 生成コンテンツは誤りを含む可能性があります。">
            <a:extLst>
              <a:ext uri="{FF2B5EF4-FFF2-40B4-BE49-F238E27FC236}">
                <a16:creationId xmlns:a16="http://schemas.microsoft.com/office/drawing/2014/main" id="{517BE873-E279-B94E-41F1-96DDD34844A9}"/>
              </a:ext>
            </a:extLst>
          </p:cNvPr>
          <p:cNvPicPr>
            <a:picLocks noChangeAspect="1"/>
          </p:cNvPicPr>
          <p:nvPr/>
        </p:nvPicPr>
        <p:blipFill>
          <a:blip r:embed="rId4"/>
          <a:srcRect l="30283" t="33047" r="60550" b="49285"/>
          <a:stretch>
            <a:fillRect/>
          </a:stretch>
        </p:blipFill>
        <p:spPr>
          <a:xfrm>
            <a:off x="7208680" y="893578"/>
            <a:ext cx="570935" cy="618961"/>
          </a:xfrm>
          <a:prstGeom prst="rect">
            <a:avLst/>
          </a:prstGeom>
        </p:spPr>
      </p:pic>
      <p:pic>
        <p:nvPicPr>
          <p:cNvPr id="22" name="図 21" descr="グラフィカル ユーザー インターフェイス, アプリケーション&#10;&#10;AI 生成コンテンツは誤りを含む可能性があります。">
            <a:extLst>
              <a:ext uri="{FF2B5EF4-FFF2-40B4-BE49-F238E27FC236}">
                <a16:creationId xmlns:a16="http://schemas.microsoft.com/office/drawing/2014/main" id="{C17789B0-FE63-2FEE-B715-B3C878663B8A}"/>
              </a:ext>
            </a:extLst>
          </p:cNvPr>
          <p:cNvPicPr>
            <a:picLocks noChangeAspect="1"/>
          </p:cNvPicPr>
          <p:nvPr/>
        </p:nvPicPr>
        <p:blipFill>
          <a:blip r:embed="rId4"/>
          <a:srcRect l="39174" t="34644" r="54382" b="51933"/>
          <a:stretch>
            <a:fillRect/>
          </a:stretch>
        </p:blipFill>
        <p:spPr>
          <a:xfrm>
            <a:off x="7835922" y="893578"/>
            <a:ext cx="528236" cy="618961"/>
          </a:xfrm>
          <a:prstGeom prst="rect">
            <a:avLst/>
          </a:prstGeom>
        </p:spPr>
      </p:pic>
      <p:pic>
        <p:nvPicPr>
          <p:cNvPr id="23" name="図 22">
            <a:extLst>
              <a:ext uri="{FF2B5EF4-FFF2-40B4-BE49-F238E27FC236}">
                <a16:creationId xmlns:a16="http://schemas.microsoft.com/office/drawing/2014/main" id="{2419046A-782F-411C-5F6F-7557D50A1F29}"/>
              </a:ext>
            </a:extLst>
          </p:cNvPr>
          <p:cNvPicPr>
            <a:picLocks noChangeAspect="1"/>
          </p:cNvPicPr>
          <p:nvPr/>
        </p:nvPicPr>
        <p:blipFill>
          <a:blip r:embed="rId5"/>
          <a:stretch>
            <a:fillRect/>
          </a:stretch>
        </p:blipFill>
        <p:spPr>
          <a:xfrm>
            <a:off x="8420466" y="893579"/>
            <a:ext cx="533966" cy="618960"/>
          </a:xfrm>
          <a:prstGeom prst="rect">
            <a:avLst/>
          </a:prstGeom>
        </p:spPr>
      </p:pic>
      <p:pic>
        <p:nvPicPr>
          <p:cNvPr id="24" name="図 23">
            <a:extLst>
              <a:ext uri="{FF2B5EF4-FFF2-40B4-BE49-F238E27FC236}">
                <a16:creationId xmlns:a16="http://schemas.microsoft.com/office/drawing/2014/main" id="{A12BF3E2-A9AF-2C60-E311-52416B861058}"/>
              </a:ext>
            </a:extLst>
          </p:cNvPr>
          <p:cNvPicPr>
            <a:picLocks noChangeAspect="1"/>
          </p:cNvPicPr>
          <p:nvPr/>
        </p:nvPicPr>
        <p:blipFill>
          <a:blip r:embed="rId6"/>
          <a:stretch>
            <a:fillRect/>
          </a:stretch>
        </p:blipFill>
        <p:spPr>
          <a:xfrm>
            <a:off x="92869" y="893578"/>
            <a:ext cx="7059503" cy="618961"/>
          </a:xfrm>
          <a:prstGeom prst="rect">
            <a:avLst/>
          </a:prstGeom>
        </p:spPr>
      </p:pic>
      <p:pic>
        <p:nvPicPr>
          <p:cNvPr id="25" name="図 24">
            <a:extLst>
              <a:ext uri="{FF2B5EF4-FFF2-40B4-BE49-F238E27FC236}">
                <a16:creationId xmlns:a16="http://schemas.microsoft.com/office/drawing/2014/main" id="{B69253C2-9F1C-A13B-3948-9751E58F8A40}"/>
              </a:ext>
            </a:extLst>
          </p:cNvPr>
          <p:cNvPicPr>
            <a:picLocks noChangeAspect="1"/>
          </p:cNvPicPr>
          <p:nvPr/>
        </p:nvPicPr>
        <p:blipFill>
          <a:blip r:embed="rId7"/>
          <a:stretch>
            <a:fillRect/>
          </a:stretch>
        </p:blipFill>
        <p:spPr>
          <a:xfrm>
            <a:off x="4750463" y="2955414"/>
            <a:ext cx="2890434" cy="2970262"/>
          </a:xfrm>
          <a:prstGeom prst="rect">
            <a:avLst/>
          </a:prstGeom>
        </p:spPr>
      </p:pic>
      <p:pic>
        <p:nvPicPr>
          <p:cNvPr id="2" name="図 1">
            <a:extLst>
              <a:ext uri="{FF2B5EF4-FFF2-40B4-BE49-F238E27FC236}">
                <a16:creationId xmlns:a16="http://schemas.microsoft.com/office/drawing/2014/main" id="{DDC115FF-77AE-62EA-0C2A-FC920CAB1C35}"/>
              </a:ext>
            </a:extLst>
          </p:cNvPr>
          <p:cNvPicPr>
            <a:picLocks noChangeAspect="1"/>
          </p:cNvPicPr>
          <p:nvPr/>
        </p:nvPicPr>
        <p:blipFill>
          <a:blip r:embed="rId8"/>
          <a:stretch>
            <a:fillRect/>
          </a:stretch>
        </p:blipFill>
        <p:spPr>
          <a:xfrm>
            <a:off x="8353175" y="5641549"/>
            <a:ext cx="791937" cy="605404"/>
          </a:xfrm>
          <a:prstGeom prst="rect">
            <a:avLst/>
          </a:prstGeom>
        </p:spPr>
      </p:pic>
    </p:spTree>
    <p:extLst>
      <p:ext uri="{BB962C8B-B14F-4D97-AF65-F5344CB8AC3E}">
        <p14:creationId xmlns:p14="http://schemas.microsoft.com/office/powerpoint/2010/main" val="157490003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419EE9-E799-14F6-1237-DB8085D7E0CF}"/>
            </a:ext>
          </a:extLst>
        </p:cNvPr>
        <p:cNvGrpSpPr/>
        <p:nvPr/>
      </p:nvGrpSpPr>
      <p:grpSpPr>
        <a:xfrm>
          <a:off x="0" y="0"/>
          <a:ext cx="0" cy="0"/>
          <a:chOff x="0" y="0"/>
          <a:chExt cx="0" cy="0"/>
        </a:xfrm>
      </p:grpSpPr>
      <p:sp>
        <p:nvSpPr>
          <p:cNvPr id="17" name="テキスト ボックス 16">
            <a:extLst>
              <a:ext uri="{FF2B5EF4-FFF2-40B4-BE49-F238E27FC236}">
                <a16:creationId xmlns:a16="http://schemas.microsoft.com/office/drawing/2014/main" id="{C545B185-C86B-050E-3C8C-C42310FD4946}"/>
              </a:ext>
            </a:extLst>
          </p:cNvPr>
          <p:cNvSpPr txBox="1"/>
          <p:nvPr/>
        </p:nvSpPr>
        <p:spPr>
          <a:xfrm>
            <a:off x="163629" y="1831550"/>
            <a:ext cx="8697516" cy="2862322"/>
          </a:xfrm>
          <a:prstGeom prst="rect">
            <a:avLst/>
          </a:prstGeom>
          <a:noFill/>
        </p:spPr>
        <p:txBody>
          <a:bodyPr wrap="square" rtlCol="0">
            <a:spAutoFit/>
          </a:bodyPr>
          <a:lstStyle/>
          <a:p>
            <a:r>
              <a:rPr kumimoji="1" lang="ja-JP" altLang="en-US" sz="3600" b="1" dirty="0"/>
              <a:t>昭和への</a:t>
            </a:r>
            <a:endParaRPr kumimoji="1" lang="en-US" altLang="ja-JP" sz="3600" b="1" dirty="0"/>
          </a:p>
          <a:p>
            <a:endParaRPr lang="en-US" altLang="ja-JP" sz="2100" b="1" dirty="0">
              <a:solidFill>
                <a:srgbClr val="FF0000"/>
              </a:solidFill>
            </a:endParaRPr>
          </a:p>
          <a:p>
            <a:endParaRPr lang="en-US" altLang="ja-JP" sz="1500" b="1" dirty="0">
              <a:solidFill>
                <a:srgbClr val="FF0000"/>
              </a:solidFill>
            </a:endParaRPr>
          </a:p>
          <a:p>
            <a:r>
              <a:rPr kumimoji="1" lang="ja-JP" altLang="en-US" sz="4500" b="1" dirty="0">
                <a:solidFill>
                  <a:srgbClr val="000000"/>
                </a:solidFill>
              </a:rPr>
              <a:t>最後の</a:t>
            </a:r>
            <a:r>
              <a:rPr kumimoji="1" lang="ja-JP" altLang="en-US" sz="7200" b="1" dirty="0">
                <a:solidFill>
                  <a:srgbClr val="FF0000"/>
                </a:solidFill>
              </a:rPr>
              <a:t>候補者は誰だ？</a:t>
            </a:r>
            <a:endParaRPr kumimoji="1" lang="en-US" altLang="ja-JP" sz="4500" b="1" dirty="0">
              <a:solidFill>
                <a:srgbClr val="FF0000"/>
              </a:solidFill>
            </a:endParaRPr>
          </a:p>
          <a:p>
            <a:endParaRPr kumimoji="1" lang="ja-JP" altLang="en-US" sz="3600" b="1" dirty="0">
              <a:solidFill>
                <a:srgbClr val="FF0000"/>
              </a:solidFill>
            </a:endParaRPr>
          </a:p>
        </p:txBody>
      </p:sp>
      <p:pic>
        <p:nvPicPr>
          <p:cNvPr id="4" name="図 3" descr="草, 屋外, 男, 人 が含まれている画像&#10;&#10;AI 生成コンテンツは誤りを含む可能性があります。">
            <a:extLst>
              <a:ext uri="{FF2B5EF4-FFF2-40B4-BE49-F238E27FC236}">
                <a16:creationId xmlns:a16="http://schemas.microsoft.com/office/drawing/2014/main" id="{37E77E9E-069A-77C3-319E-DA8CA98DAFD5}"/>
              </a:ext>
            </a:extLst>
          </p:cNvPr>
          <p:cNvPicPr>
            <a:picLocks noChangeAspect="1"/>
          </p:cNvPicPr>
          <p:nvPr/>
        </p:nvPicPr>
        <p:blipFill>
          <a:blip r:embed="rId2">
            <a:extLst>
              <a:ext uri="{28A0092B-C50C-407E-A947-70E740481C1C}">
                <a14:useLocalDpi xmlns:a14="http://schemas.microsoft.com/office/drawing/2010/main" val="0"/>
              </a:ext>
            </a:extLst>
          </a:blip>
          <a:srcRect l="44792" t="11667" r="30104" b="50000"/>
          <a:stretch>
            <a:fillRect/>
          </a:stretch>
        </p:blipFill>
        <p:spPr>
          <a:xfrm>
            <a:off x="2026116" y="5143444"/>
            <a:ext cx="683036" cy="782232"/>
          </a:xfrm>
          <a:prstGeom prst="rect">
            <a:avLst/>
          </a:prstGeom>
        </p:spPr>
      </p:pic>
      <p:cxnSp>
        <p:nvCxnSpPr>
          <p:cNvPr id="9" name="直線コネクタ 8">
            <a:extLst>
              <a:ext uri="{FF2B5EF4-FFF2-40B4-BE49-F238E27FC236}">
                <a16:creationId xmlns:a16="http://schemas.microsoft.com/office/drawing/2014/main" id="{370E75C6-4B25-95CA-BA6F-745AA53C09F6}"/>
              </a:ext>
            </a:extLst>
          </p:cNvPr>
          <p:cNvCxnSpPr>
            <a:cxnSpLocks/>
          </p:cNvCxnSpPr>
          <p:nvPr/>
        </p:nvCxnSpPr>
        <p:spPr>
          <a:xfrm>
            <a:off x="92869" y="5080423"/>
            <a:ext cx="8958263"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9E5CA5B0-8E78-6D09-9C72-206344089E99}"/>
              </a:ext>
            </a:extLst>
          </p:cNvPr>
          <p:cNvSpPr txBox="1"/>
          <p:nvPr/>
        </p:nvSpPr>
        <p:spPr>
          <a:xfrm>
            <a:off x="92869" y="5259225"/>
            <a:ext cx="1933247" cy="715581"/>
          </a:xfrm>
          <a:prstGeom prst="rect">
            <a:avLst/>
          </a:prstGeom>
          <a:noFill/>
        </p:spPr>
        <p:txBody>
          <a:bodyPr wrap="square" rtlCol="0">
            <a:spAutoFit/>
          </a:bodyPr>
          <a:lstStyle/>
          <a:p>
            <a:r>
              <a:rPr kumimoji="1" lang="ja-JP" altLang="en-US" sz="4050" b="1" dirty="0">
                <a:solidFill>
                  <a:srgbClr val="FF0000"/>
                </a:solidFill>
              </a:rPr>
              <a:t>非昭和</a:t>
            </a:r>
          </a:p>
        </p:txBody>
      </p:sp>
      <p:pic>
        <p:nvPicPr>
          <p:cNvPr id="12" name="図 11" descr="コンピューターの画面に表示された男の写真のスクリーンショット&#10;&#10;AI 生成コンテンツは誤りを含む可能性があります。">
            <a:extLst>
              <a:ext uri="{FF2B5EF4-FFF2-40B4-BE49-F238E27FC236}">
                <a16:creationId xmlns:a16="http://schemas.microsoft.com/office/drawing/2014/main" id="{31B71AE0-A2F0-4770-E429-CB27C6074A10}"/>
              </a:ext>
            </a:extLst>
          </p:cNvPr>
          <p:cNvPicPr>
            <a:picLocks noChangeAspect="1"/>
          </p:cNvPicPr>
          <p:nvPr/>
        </p:nvPicPr>
        <p:blipFill>
          <a:blip r:embed="rId3"/>
          <a:srcRect l="31250" t="35432" r="57793" b="43950"/>
          <a:stretch>
            <a:fillRect/>
          </a:stretch>
        </p:blipFill>
        <p:spPr>
          <a:xfrm>
            <a:off x="2900363" y="5205267"/>
            <a:ext cx="634711" cy="746456"/>
          </a:xfrm>
          <a:prstGeom prst="rect">
            <a:avLst/>
          </a:prstGeom>
        </p:spPr>
      </p:pic>
      <p:pic>
        <p:nvPicPr>
          <p:cNvPr id="13" name="図 12">
            <a:extLst>
              <a:ext uri="{FF2B5EF4-FFF2-40B4-BE49-F238E27FC236}">
                <a16:creationId xmlns:a16="http://schemas.microsoft.com/office/drawing/2014/main" id="{E3B9C9B0-49F9-0070-73FB-C4D83B3E3A90}"/>
              </a:ext>
            </a:extLst>
          </p:cNvPr>
          <p:cNvPicPr>
            <a:picLocks noChangeAspect="1"/>
          </p:cNvPicPr>
          <p:nvPr/>
        </p:nvPicPr>
        <p:blipFill>
          <a:blip r:embed="rId4"/>
          <a:stretch>
            <a:fillRect/>
          </a:stretch>
        </p:blipFill>
        <p:spPr>
          <a:xfrm>
            <a:off x="4409321" y="4231508"/>
            <a:ext cx="1508879" cy="1550551"/>
          </a:xfrm>
          <a:prstGeom prst="rect">
            <a:avLst/>
          </a:prstGeom>
        </p:spPr>
      </p:pic>
      <p:pic>
        <p:nvPicPr>
          <p:cNvPr id="3" name="図 2" descr="グラフィカル ユーザー インターフェイス, アプリケーション&#10;&#10;AI 生成コンテンツは誤りを含む可能性があります。">
            <a:extLst>
              <a:ext uri="{FF2B5EF4-FFF2-40B4-BE49-F238E27FC236}">
                <a16:creationId xmlns:a16="http://schemas.microsoft.com/office/drawing/2014/main" id="{14D607D9-04A2-1676-58D3-C802D0F4B5F0}"/>
              </a:ext>
            </a:extLst>
          </p:cNvPr>
          <p:cNvPicPr>
            <a:picLocks noChangeAspect="1"/>
          </p:cNvPicPr>
          <p:nvPr/>
        </p:nvPicPr>
        <p:blipFill>
          <a:blip r:embed="rId5"/>
          <a:srcRect l="30283" t="33047" r="60550" b="49285"/>
          <a:stretch>
            <a:fillRect/>
          </a:stretch>
        </p:blipFill>
        <p:spPr>
          <a:xfrm>
            <a:off x="7208680" y="893578"/>
            <a:ext cx="570935" cy="618961"/>
          </a:xfrm>
          <a:prstGeom prst="rect">
            <a:avLst/>
          </a:prstGeom>
        </p:spPr>
      </p:pic>
      <p:pic>
        <p:nvPicPr>
          <p:cNvPr id="5" name="図 4" descr="グラフィカル ユーザー インターフェイス, アプリケーション&#10;&#10;AI 生成コンテンツは誤りを含む可能性があります。">
            <a:extLst>
              <a:ext uri="{FF2B5EF4-FFF2-40B4-BE49-F238E27FC236}">
                <a16:creationId xmlns:a16="http://schemas.microsoft.com/office/drawing/2014/main" id="{F185AD06-D2BF-48C8-869E-150CCD726B41}"/>
              </a:ext>
            </a:extLst>
          </p:cNvPr>
          <p:cNvPicPr>
            <a:picLocks noChangeAspect="1"/>
          </p:cNvPicPr>
          <p:nvPr/>
        </p:nvPicPr>
        <p:blipFill>
          <a:blip r:embed="rId5"/>
          <a:srcRect l="39174" t="34644" r="54382" b="51933"/>
          <a:stretch>
            <a:fillRect/>
          </a:stretch>
        </p:blipFill>
        <p:spPr>
          <a:xfrm>
            <a:off x="7835922" y="893578"/>
            <a:ext cx="528236" cy="618961"/>
          </a:xfrm>
          <a:prstGeom prst="rect">
            <a:avLst/>
          </a:prstGeom>
        </p:spPr>
      </p:pic>
      <p:pic>
        <p:nvPicPr>
          <p:cNvPr id="6" name="図 5">
            <a:extLst>
              <a:ext uri="{FF2B5EF4-FFF2-40B4-BE49-F238E27FC236}">
                <a16:creationId xmlns:a16="http://schemas.microsoft.com/office/drawing/2014/main" id="{8B1B392F-089C-2114-7EA6-C7D02B4D479D}"/>
              </a:ext>
            </a:extLst>
          </p:cNvPr>
          <p:cNvPicPr>
            <a:picLocks noChangeAspect="1"/>
          </p:cNvPicPr>
          <p:nvPr/>
        </p:nvPicPr>
        <p:blipFill>
          <a:blip r:embed="rId6"/>
          <a:stretch>
            <a:fillRect/>
          </a:stretch>
        </p:blipFill>
        <p:spPr>
          <a:xfrm>
            <a:off x="8420466" y="893579"/>
            <a:ext cx="533966" cy="618960"/>
          </a:xfrm>
          <a:prstGeom prst="rect">
            <a:avLst/>
          </a:prstGeom>
        </p:spPr>
      </p:pic>
      <p:pic>
        <p:nvPicPr>
          <p:cNvPr id="7" name="図 6">
            <a:extLst>
              <a:ext uri="{FF2B5EF4-FFF2-40B4-BE49-F238E27FC236}">
                <a16:creationId xmlns:a16="http://schemas.microsoft.com/office/drawing/2014/main" id="{5793AA51-9E30-227B-611E-DAFFE406B78E}"/>
              </a:ext>
            </a:extLst>
          </p:cNvPr>
          <p:cNvPicPr>
            <a:picLocks noChangeAspect="1"/>
          </p:cNvPicPr>
          <p:nvPr/>
        </p:nvPicPr>
        <p:blipFill>
          <a:blip r:embed="rId7"/>
          <a:stretch>
            <a:fillRect/>
          </a:stretch>
        </p:blipFill>
        <p:spPr>
          <a:xfrm>
            <a:off x="92869" y="893578"/>
            <a:ext cx="7059503" cy="618961"/>
          </a:xfrm>
          <a:prstGeom prst="rect">
            <a:avLst/>
          </a:prstGeom>
        </p:spPr>
      </p:pic>
      <p:pic>
        <p:nvPicPr>
          <p:cNvPr id="2" name="図 1">
            <a:extLst>
              <a:ext uri="{FF2B5EF4-FFF2-40B4-BE49-F238E27FC236}">
                <a16:creationId xmlns:a16="http://schemas.microsoft.com/office/drawing/2014/main" id="{5CE76A5B-326F-C4D6-DA29-AB59565EFB6A}"/>
              </a:ext>
            </a:extLst>
          </p:cNvPr>
          <p:cNvPicPr>
            <a:picLocks noChangeAspect="1"/>
          </p:cNvPicPr>
          <p:nvPr/>
        </p:nvPicPr>
        <p:blipFill>
          <a:blip r:embed="rId8"/>
          <a:stretch>
            <a:fillRect/>
          </a:stretch>
        </p:blipFill>
        <p:spPr>
          <a:xfrm>
            <a:off x="8353175" y="5641549"/>
            <a:ext cx="791937" cy="605404"/>
          </a:xfrm>
          <a:prstGeom prst="rect">
            <a:avLst/>
          </a:prstGeom>
        </p:spPr>
      </p:pic>
    </p:spTree>
    <p:extLst>
      <p:ext uri="{BB962C8B-B14F-4D97-AF65-F5344CB8AC3E}">
        <p14:creationId xmlns:p14="http://schemas.microsoft.com/office/powerpoint/2010/main" val="135983327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BA1BC7-6DDD-DD68-2C3D-6E0C10CAC9D9}"/>
            </a:ext>
          </a:extLst>
        </p:cNvPr>
        <p:cNvGrpSpPr/>
        <p:nvPr/>
      </p:nvGrpSpPr>
      <p:grpSpPr>
        <a:xfrm>
          <a:off x="0" y="0"/>
          <a:ext cx="0" cy="0"/>
          <a:chOff x="0" y="0"/>
          <a:chExt cx="0" cy="0"/>
        </a:xfrm>
      </p:grpSpPr>
      <p:pic>
        <p:nvPicPr>
          <p:cNvPr id="3" name="図 2" descr="グラフィカル ユーザー インターフェイス, アプリケーション&#10;&#10;AI 生成コンテンツは誤りを含む可能性があります。">
            <a:extLst>
              <a:ext uri="{FF2B5EF4-FFF2-40B4-BE49-F238E27FC236}">
                <a16:creationId xmlns:a16="http://schemas.microsoft.com/office/drawing/2014/main" id="{7480D111-457B-427B-B52F-D9599AE70AA4}"/>
              </a:ext>
            </a:extLst>
          </p:cNvPr>
          <p:cNvPicPr>
            <a:picLocks noChangeAspect="1"/>
          </p:cNvPicPr>
          <p:nvPr/>
        </p:nvPicPr>
        <p:blipFill>
          <a:blip r:embed="rId2"/>
          <a:srcRect l="20391" t="11528" r="65000" b="61284"/>
          <a:stretch>
            <a:fillRect/>
          </a:stretch>
        </p:blipFill>
        <p:spPr>
          <a:xfrm>
            <a:off x="6666553" y="3243262"/>
            <a:ext cx="2444587" cy="2559019"/>
          </a:xfrm>
          <a:prstGeom prst="rect">
            <a:avLst/>
          </a:prstGeom>
        </p:spPr>
      </p:pic>
      <p:pic>
        <p:nvPicPr>
          <p:cNvPr id="6" name="図 5">
            <a:extLst>
              <a:ext uri="{FF2B5EF4-FFF2-40B4-BE49-F238E27FC236}">
                <a16:creationId xmlns:a16="http://schemas.microsoft.com/office/drawing/2014/main" id="{81241AE3-1957-4E6C-A6A4-520C27BD2CCE}"/>
              </a:ext>
            </a:extLst>
          </p:cNvPr>
          <p:cNvPicPr>
            <a:picLocks noChangeAspect="1"/>
          </p:cNvPicPr>
          <p:nvPr/>
        </p:nvPicPr>
        <p:blipFill>
          <a:blip r:embed="rId3"/>
          <a:srcRect b="8761"/>
          <a:stretch>
            <a:fillRect/>
          </a:stretch>
        </p:blipFill>
        <p:spPr>
          <a:xfrm>
            <a:off x="190023" y="3991979"/>
            <a:ext cx="3994366" cy="1945552"/>
          </a:xfrm>
          <a:prstGeom prst="rect">
            <a:avLst/>
          </a:prstGeom>
        </p:spPr>
      </p:pic>
      <p:pic>
        <p:nvPicPr>
          <p:cNvPr id="7" name="図 6">
            <a:extLst>
              <a:ext uri="{FF2B5EF4-FFF2-40B4-BE49-F238E27FC236}">
                <a16:creationId xmlns:a16="http://schemas.microsoft.com/office/drawing/2014/main" id="{3525C17D-CF75-7DA9-C129-64FD942B4A68}"/>
              </a:ext>
            </a:extLst>
          </p:cNvPr>
          <p:cNvPicPr>
            <a:picLocks noChangeAspect="1"/>
          </p:cNvPicPr>
          <p:nvPr/>
        </p:nvPicPr>
        <p:blipFill>
          <a:blip r:embed="rId4"/>
          <a:srcRect b="11699"/>
          <a:stretch>
            <a:fillRect/>
          </a:stretch>
        </p:blipFill>
        <p:spPr>
          <a:xfrm>
            <a:off x="3060562" y="920470"/>
            <a:ext cx="3537227" cy="4274156"/>
          </a:xfrm>
          <a:prstGeom prst="rect">
            <a:avLst/>
          </a:prstGeom>
        </p:spPr>
      </p:pic>
      <p:sp>
        <p:nvSpPr>
          <p:cNvPr id="8" name="テキスト ボックス 7">
            <a:extLst>
              <a:ext uri="{FF2B5EF4-FFF2-40B4-BE49-F238E27FC236}">
                <a16:creationId xmlns:a16="http://schemas.microsoft.com/office/drawing/2014/main" id="{19904EB1-15D2-53A2-4EDD-5CFDAD92B118}"/>
              </a:ext>
            </a:extLst>
          </p:cNvPr>
          <p:cNvSpPr txBox="1"/>
          <p:nvPr/>
        </p:nvSpPr>
        <p:spPr>
          <a:xfrm>
            <a:off x="71438" y="920470"/>
            <a:ext cx="3293268" cy="1200329"/>
          </a:xfrm>
          <a:prstGeom prst="rect">
            <a:avLst/>
          </a:prstGeom>
          <a:solidFill>
            <a:schemeClr val="bg1"/>
          </a:solidFill>
        </p:spPr>
        <p:txBody>
          <a:bodyPr wrap="square" lIns="0" rIns="0" rtlCol="0">
            <a:spAutoFit/>
          </a:bodyPr>
          <a:lstStyle/>
          <a:p>
            <a:r>
              <a:rPr kumimoji="1" lang="ja-JP" altLang="en-US" sz="3600" b="1" dirty="0"/>
              <a:t>カテゴリー３</a:t>
            </a:r>
            <a:r>
              <a:rPr kumimoji="1" lang="en-US" altLang="ja-JP" sz="3600" b="1" dirty="0"/>
              <a:t>:</a:t>
            </a:r>
          </a:p>
          <a:p>
            <a:r>
              <a:rPr lang="ja-JP" altLang="en-US" sz="3600" b="1" dirty="0">
                <a:solidFill>
                  <a:srgbClr val="FF0000"/>
                </a:solidFill>
              </a:rPr>
              <a:t>おやじギャグ</a:t>
            </a:r>
            <a:r>
              <a:rPr kumimoji="1" lang="ja-JP" altLang="en-US" sz="3600" b="1" dirty="0">
                <a:solidFill>
                  <a:srgbClr val="FF0000"/>
                </a:solidFill>
              </a:rPr>
              <a:t>系　　　</a:t>
            </a:r>
          </a:p>
        </p:txBody>
      </p:sp>
      <p:pic>
        <p:nvPicPr>
          <p:cNvPr id="2" name="図 1">
            <a:extLst>
              <a:ext uri="{FF2B5EF4-FFF2-40B4-BE49-F238E27FC236}">
                <a16:creationId xmlns:a16="http://schemas.microsoft.com/office/drawing/2014/main" id="{A4D01229-4A50-2CC5-6B72-125918D1EC09}"/>
              </a:ext>
            </a:extLst>
          </p:cNvPr>
          <p:cNvPicPr>
            <a:picLocks noChangeAspect="1"/>
          </p:cNvPicPr>
          <p:nvPr/>
        </p:nvPicPr>
        <p:blipFill>
          <a:blip r:embed="rId5"/>
          <a:stretch>
            <a:fillRect/>
          </a:stretch>
        </p:blipFill>
        <p:spPr>
          <a:xfrm>
            <a:off x="8353175" y="5641549"/>
            <a:ext cx="791937" cy="605404"/>
          </a:xfrm>
          <a:prstGeom prst="rect">
            <a:avLst/>
          </a:prstGeom>
        </p:spPr>
      </p:pic>
    </p:spTree>
    <p:extLst>
      <p:ext uri="{BB962C8B-B14F-4D97-AF65-F5344CB8AC3E}">
        <p14:creationId xmlns:p14="http://schemas.microsoft.com/office/powerpoint/2010/main" val="362287537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1A41DA-188C-2475-D6B6-1B1087F026D2}"/>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DCA05555-1896-52F0-8C92-9FA7578DD8EA}"/>
              </a:ext>
            </a:extLst>
          </p:cNvPr>
          <p:cNvPicPr>
            <a:picLocks noChangeAspect="1"/>
          </p:cNvPicPr>
          <p:nvPr/>
        </p:nvPicPr>
        <p:blipFill>
          <a:blip r:embed="rId2"/>
          <a:stretch>
            <a:fillRect/>
          </a:stretch>
        </p:blipFill>
        <p:spPr>
          <a:xfrm>
            <a:off x="8353175" y="5641549"/>
            <a:ext cx="791937" cy="605404"/>
          </a:xfrm>
          <a:prstGeom prst="rect">
            <a:avLst/>
          </a:prstGeom>
        </p:spPr>
      </p:pic>
    </p:spTree>
    <p:extLst>
      <p:ext uri="{BB962C8B-B14F-4D97-AF65-F5344CB8AC3E}">
        <p14:creationId xmlns:p14="http://schemas.microsoft.com/office/powerpoint/2010/main" val="243678644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B821A2-59BF-9141-309E-658B953140DE}"/>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30782E38-3FEB-E547-7607-EF34129E1799}"/>
              </a:ext>
            </a:extLst>
          </p:cNvPr>
          <p:cNvSpPr txBox="1"/>
          <p:nvPr/>
        </p:nvSpPr>
        <p:spPr>
          <a:xfrm>
            <a:off x="127910" y="1273113"/>
            <a:ext cx="8880359" cy="4224233"/>
          </a:xfrm>
          <a:prstGeom prst="rect">
            <a:avLst/>
          </a:prstGeom>
          <a:noFill/>
        </p:spPr>
        <p:txBody>
          <a:bodyPr wrap="square" rtlCol="0">
            <a:spAutoFit/>
          </a:bodyPr>
          <a:lstStyle/>
          <a:p>
            <a:r>
              <a:rPr kumimoji="1" lang="ja-JP" altLang="en-US" sz="4500" b="1" dirty="0"/>
              <a:t>宴も</a:t>
            </a:r>
            <a:r>
              <a:rPr kumimoji="1" lang="ja-JP" altLang="en-US" sz="6600" b="1" dirty="0">
                <a:solidFill>
                  <a:srgbClr val="FF0000"/>
                </a:solidFill>
              </a:rPr>
              <a:t>高輪プリンスホテル</a:t>
            </a:r>
            <a:endParaRPr kumimoji="1" lang="en-US" altLang="ja-JP" sz="6600" b="1" dirty="0">
              <a:solidFill>
                <a:srgbClr val="FF0000"/>
              </a:solidFill>
            </a:endParaRPr>
          </a:p>
          <a:p>
            <a:endParaRPr lang="en-US" altLang="ja-JP" sz="1200" b="1" dirty="0">
              <a:solidFill>
                <a:srgbClr val="FF0000"/>
              </a:solidFill>
            </a:endParaRPr>
          </a:p>
          <a:p>
            <a:r>
              <a:rPr kumimoji="1" lang="ja-JP" altLang="en-US" sz="4500" b="1" dirty="0"/>
              <a:t> でございますが、この辺で</a:t>
            </a:r>
            <a:endParaRPr kumimoji="1" lang="en-US" altLang="ja-JP" sz="4500" b="1" dirty="0"/>
          </a:p>
          <a:p>
            <a:endParaRPr kumimoji="1" lang="en-US" altLang="ja-JP" sz="1350" b="1" dirty="0"/>
          </a:p>
          <a:p>
            <a:r>
              <a:rPr kumimoji="1" lang="ja-JP" altLang="en-US" sz="6600" b="1" dirty="0">
                <a:solidFill>
                  <a:srgbClr val="FF0000"/>
                </a:solidFill>
              </a:rPr>
              <a:t>　 中締めみゆき</a:t>
            </a:r>
            <a:endParaRPr kumimoji="1" lang="en-US" altLang="ja-JP" sz="6600" b="1" dirty="0">
              <a:solidFill>
                <a:srgbClr val="FF0000"/>
              </a:solidFill>
            </a:endParaRPr>
          </a:p>
          <a:p>
            <a:r>
              <a:rPr lang="ja-JP" altLang="en-US" sz="6600" b="1" dirty="0">
                <a:solidFill>
                  <a:srgbClr val="FF0000"/>
                </a:solidFill>
              </a:rPr>
              <a:t> </a:t>
            </a:r>
            <a:r>
              <a:rPr kumimoji="1" lang="ja-JP" altLang="en-US" sz="4500" b="1" dirty="0"/>
              <a:t>とさせていただきます！</a:t>
            </a:r>
            <a:endParaRPr kumimoji="1" lang="ja-JP" altLang="en-US" sz="4500" b="1" dirty="0">
              <a:solidFill>
                <a:srgbClr val="FF0000"/>
              </a:solidFill>
            </a:endParaRPr>
          </a:p>
        </p:txBody>
      </p:sp>
      <p:pic>
        <p:nvPicPr>
          <p:cNvPr id="3" name="図 2">
            <a:extLst>
              <a:ext uri="{FF2B5EF4-FFF2-40B4-BE49-F238E27FC236}">
                <a16:creationId xmlns:a16="http://schemas.microsoft.com/office/drawing/2014/main" id="{16DAF172-1A52-C176-995E-7B09C500AB54}"/>
              </a:ext>
            </a:extLst>
          </p:cNvPr>
          <p:cNvPicPr>
            <a:picLocks noChangeAspect="1"/>
          </p:cNvPicPr>
          <p:nvPr/>
        </p:nvPicPr>
        <p:blipFill>
          <a:blip r:embed="rId2"/>
          <a:stretch>
            <a:fillRect/>
          </a:stretch>
        </p:blipFill>
        <p:spPr>
          <a:xfrm>
            <a:off x="8353175" y="5641549"/>
            <a:ext cx="791937" cy="605404"/>
          </a:xfrm>
          <a:prstGeom prst="rect">
            <a:avLst/>
          </a:prstGeom>
        </p:spPr>
      </p:pic>
    </p:spTree>
    <p:extLst>
      <p:ext uri="{BB962C8B-B14F-4D97-AF65-F5344CB8AC3E}">
        <p14:creationId xmlns:p14="http://schemas.microsoft.com/office/powerpoint/2010/main" val="129102842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FF14E8F9-2948-0227-EC61-F3E4F601EE6E}"/>
              </a:ext>
            </a:extLst>
          </p:cNvPr>
          <p:cNvPicPr>
            <a:picLocks noChangeAspect="1"/>
          </p:cNvPicPr>
          <p:nvPr/>
        </p:nvPicPr>
        <p:blipFill>
          <a:blip r:embed="rId3"/>
          <a:stretch>
            <a:fillRect/>
          </a:stretch>
        </p:blipFill>
        <p:spPr>
          <a:xfrm>
            <a:off x="8352063" y="5002373"/>
            <a:ext cx="791937" cy="605404"/>
          </a:xfrm>
          <a:prstGeom prst="rect">
            <a:avLst/>
          </a:prstGeom>
        </p:spPr>
      </p:pic>
      <p:sp>
        <p:nvSpPr>
          <p:cNvPr id="6" name="テキスト ボックス 5">
            <a:extLst>
              <a:ext uri="{FF2B5EF4-FFF2-40B4-BE49-F238E27FC236}">
                <a16:creationId xmlns:a16="http://schemas.microsoft.com/office/drawing/2014/main" id="{A0057120-1E9E-8962-1722-3044EFBCED37}"/>
              </a:ext>
            </a:extLst>
          </p:cNvPr>
          <p:cNvSpPr txBox="1"/>
          <p:nvPr/>
        </p:nvSpPr>
        <p:spPr>
          <a:xfrm>
            <a:off x="0" y="2413337"/>
            <a:ext cx="9144000" cy="1015663"/>
          </a:xfrm>
          <a:prstGeom prst="rect">
            <a:avLst/>
          </a:prstGeom>
          <a:noFill/>
        </p:spPr>
        <p:txBody>
          <a:bodyPr wrap="square">
            <a:spAutoFit/>
          </a:bodyPr>
          <a:lstStyle/>
          <a:p>
            <a:pPr algn="ctr"/>
            <a:r>
              <a:rPr kumimoji="1" lang="ja-JP" altLang="en-US" sz="6000" dirty="0">
                <a:latin typeface="Meiryo UI" panose="020B0604030504040204" pitchFamily="50" charset="-128"/>
                <a:ea typeface="Meiryo UI" panose="020B0604030504040204" pitchFamily="50" charset="-128"/>
              </a:rPr>
              <a:t>ご清聴ありがとうございました。</a:t>
            </a:r>
          </a:p>
        </p:txBody>
      </p:sp>
    </p:spTree>
    <p:extLst>
      <p:ext uri="{BB962C8B-B14F-4D97-AF65-F5344CB8AC3E}">
        <p14:creationId xmlns:p14="http://schemas.microsoft.com/office/powerpoint/2010/main" val="279646860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D1321917-B276-4DE9-8C9F-D14F3E69A82C}"/>
              </a:ext>
            </a:extLst>
          </p:cNvPr>
          <p:cNvSpPr txBox="1"/>
          <p:nvPr/>
        </p:nvSpPr>
        <p:spPr>
          <a:xfrm>
            <a:off x="7144" y="-41564"/>
            <a:ext cx="9144000" cy="461665"/>
          </a:xfrm>
          <a:prstGeom prst="rect">
            <a:avLst/>
          </a:prstGeom>
          <a:solidFill>
            <a:schemeClr val="bg2">
              <a:lumMod val="90000"/>
            </a:schemeClr>
          </a:solidFill>
        </p:spPr>
        <p:txBody>
          <a:bodyPr wrap="square">
            <a:spAutoFit/>
          </a:bodyPr>
          <a:lstStyle/>
          <a:p>
            <a:endParaRPr lang="ja-JP" altLang="en-US" sz="2400" dirty="0">
              <a:latin typeface="Meiryo UI" panose="020B0604030504040204" pitchFamily="50" charset="-128"/>
              <a:ea typeface="Meiryo UI" panose="020B0604030504040204" pitchFamily="50" charset="-128"/>
            </a:endParaRPr>
          </a:p>
        </p:txBody>
      </p:sp>
      <p:sp>
        <p:nvSpPr>
          <p:cNvPr id="5" name="タイトル 1">
            <a:extLst>
              <a:ext uri="{FF2B5EF4-FFF2-40B4-BE49-F238E27FC236}">
                <a16:creationId xmlns:a16="http://schemas.microsoft.com/office/drawing/2014/main" id="{6A6C857B-2DF4-482A-92BA-3CEFD4BEC2B5}"/>
              </a:ext>
            </a:extLst>
          </p:cNvPr>
          <p:cNvSpPr txBox="1">
            <a:spLocks/>
          </p:cNvSpPr>
          <p:nvPr/>
        </p:nvSpPr>
        <p:spPr>
          <a:xfrm>
            <a:off x="7144" y="1325642"/>
            <a:ext cx="9136856" cy="4206716"/>
          </a:xfrm>
          <a:prstGeom prst="rect">
            <a:avLst/>
          </a:prstGeom>
        </p:spPr>
        <p:txBody>
          <a:bodyPr anchor="ctr">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endParaRPr lang="ja-JP" altLang="en-US" sz="3600" dirty="0">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882BD04E-D93D-4967-B2F6-F7DA14B13507}"/>
              </a:ext>
            </a:extLst>
          </p:cNvPr>
          <p:cNvSpPr txBox="1"/>
          <p:nvPr/>
        </p:nvSpPr>
        <p:spPr>
          <a:xfrm>
            <a:off x="21432" y="3044279"/>
            <a:ext cx="9129712" cy="769441"/>
          </a:xfrm>
          <a:prstGeom prst="rect">
            <a:avLst/>
          </a:prstGeom>
          <a:noFill/>
        </p:spPr>
        <p:txBody>
          <a:bodyPr wrap="square">
            <a:spAutoFit/>
          </a:bodyPr>
          <a:lstStyle/>
          <a:p>
            <a:pPr algn="ctr"/>
            <a:r>
              <a:rPr kumimoji="1" lang="ja-JP" altLang="en-US" sz="4400" dirty="0">
                <a:latin typeface="Meiryo UI" panose="020B0604030504040204" pitchFamily="50" charset="-128"/>
                <a:ea typeface="Meiryo UI" panose="020B0604030504040204" pitchFamily="50" charset="-128"/>
              </a:rPr>
              <a:t>記念写真撮ります</a:t>
            </a:r>
          </a:p>
        </p:txBody>
      </p:sp>
      <p:pic>
        <p:nvPicPr>
          <p:cNvPr id="4" name="図 3">
            <a:extLst>
              <a:ext uri="{FF2B5EF4-FFF2-40B4-BE49-F238E27FC236}">
                <a16:creationId xmlns:a16="http://schemas.microsoft.com/office/drawing/2014/main" id="{A5815D31-E4B9-180A-39A7-BA8DEB24DC8C}"/>
              </a:ext>
            </a:extLst>
          </p:cNvPr>
          <p:cNvPicPr>
            <a:picLocks noChangeAspect="1"/>
          </p:cNvPicPr>
          <p:nvPr/>
        </p:nvPicPr>
        <p:blipFill>
          <a:blip r:embed="rId3"/>
          <a:stretch>
            <a:fillRect/>
          </a:stretch>
        </p:blipFill>
        <p:spPr>
          <a:xfrm>
            <a:off x="8353175" y="5641549"/>
            <a:ext cx="791937" cy="605404"/>
          </a:xfrm>
          <a:prstGeom prst="rect">
            <a:avLst/>
          </a:prstGeom>
        </p:spPr>
      </p:pic>
    </p:spTree>
    <p:extLst>
      <p:ext uri="{BB962C8B-B14F-4D97-AF65-F5344CB8AC3E}">
        <p14:creationId xmlns:p14="http://schemas.microsoft.com/office/powerpoint/2010/main" val="388696342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9A5C9A8C-5733-B74F-1507-82EE54C90F38}"/>
              </a:ext>
            </a:extLst>
          </p:cNvPr>
          <p:cNvSpPr txBox="1"/>
          <p:nvPr/>
        </p:nvSpPr>
        <p:spPr>
          <a:xfrm>
            <a:off x="0" y="2767280"/>
            <a:ext cx="9144000" cy="1323439"/>
          </a:xfrm>
          <a:prstGeom prst="rect">
            <a:avLst/>
          </a:prstGeom>
          <a:noFill/>
        </p:spPr>
        <p:txBody>
          <a:bodyPr wrap="square">
            <a:spAutoFit/>
          </a:bodyPr>
          <a:lstStyle/>
          <a:p>
            <a:pPr algn="ctr"/>
            <a:r>
              <a:rPr lang="ja-JP" altLang="en-US" sz="4000" dirty="0">
                <a:latin typeface="Meiryo UI" panose="020B0604030504040204" pitchFamily="50" charset="-128"/>
                <a:ea typeface="Meiryo UI" panose="020B0604030504040204" pitchFamily="50" charset="-128"/>
              </a:rPr>
              <a:t>エール（部歌）斉唱     </a:t>
            </a:r>
            <a:endParaRPr lang="en-US" altLang="ja-JP" sz="4000" dirty="0">
              <a:latin typeface="Meiryo UI" panose="020B0604030504040204" pitchFamily="50" charset="-128"/>
              <a:ea typeface="Meiryo UI" panose="020B0604030504040204" pitchFamily="50" charset="-128"/>
            </a:endParaRPr>
          </a:p>
          <a:p>
            <a:pPr algn="ctr"/>
            <a:r>
              <a:rPr lang="ja-JP" altLang="en-US" sz="4000" dirty="0">
                <a:latin typeface="Meiryo UI" panose="020B0604030504040204" pitchFamily="50" charset="-128"/>
                <a:ea typeface="Meiryo UI" panose="020B0604030504040204" pitchFamily="50" charset="-128"/>
              </a:rPr>
              <a:t>白パン主将　小幡　和弘</a:t>
            </a:r>
            <a:endParaRPr lang="en-US" altLang="ja-JP" sz="4000" dirty="0">
              <a:latin typeface="Meiryo UI" panose="020B0604030504040204" pitchFamily="50" charset="-128"/>
              <a:ea typeface="Meiryo UI" panose="020B0604030504040204" pitchFamily="50" charset="-128"/>
            </a:endParaRPr>
          </a:p>
        </p:txBody>
      </p:sp>
      <p:pic>
        <p:nvPicPr>
          <p:cNvPr id="5" name="図 4">
            <a:extLst>
              <a:ext uri="{FF2B5EF4-FFF2-40B4-BE49-F238E27FC236}">
                <a16:creationId xmlns:a16="http://schemas.microsoft.com/office/drawing/2014/main" id="{A9A3269C-DEB0-B358-4B07-744D65D89F9A}"/>
              </a:ext>
            </a:extLst>
          </p:cNvPr>
          <p:cNvPicPr>
            <a:picLocks noChangeAspect="1"/>
          </p:cNvPicPr>
          <p:nvPr/>
        </p:nvPicPr>
        <p:blipFill>
          <a:blip r:embed="rId2"/>
          <a:stretch>
            <a:fillRect/>
          </a:stretch>
        </p:blipFill>
        <p:spPr>
          <a:xfrm>
            <a:off x="8352063" y="5002373"/>
            <a:ext cx="791937" cy="605404"/>
          </a:xfrm>
          <a:prstGeom prst="rect">
            <a:avLst/>
          </a:prstGeom>
        </p:spPr>
      </p:pic>
    </p:spTree>
    <p:extLst>
      <p:ext uri="{BB962C8B-B14F-4D97-AF65-F5344CB8AC3E}">
        <p14:creationId xmlns:p14="http://schemas.microsoft.com/office/powerpoint/2010/main" val="8760442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3D0384-723D-FE03-C389-30288EBB818C}"/>
            </a:ext>
          </a:extLst>
        </p:cNvPr>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AE31F41B-78D8-799C-C1AC-3ADB9CFEC28C}"/>
              </a:ext>
            </a:extLst>
          </p:cNvPr>
          <p:cNvSpPr txBox="1"/>
          <p:nvPr/>
        </p:nvSpPr>
        <p:spPr>
          <a:xfrm>
            <a:off x="116059" y="982475"/>
            <a:ext cx="8904849" cy="1754326"/>
          </a:xfrm>
          <a:prstGeom prst="rect">
            <a:avLst/>
          </a:prstGeom>
          <a:noFill/>
        </p:spPr>
        <p:txBody>
          <a:bodyPr wrap="square" rtlCol="0">
            <a:spAutoFit/>
          </a:bodyPr>
          <a:lstStyle/>
          <a:p>
            <a:r>
              <a:rPr lang="en-US" altLang="ja-JP" sz="6000" dirty="0">
                <a:solidFill>
                  <a:srgbClr val="FF0000"/>
                </a:solidFill>
              </a:rPr>
              <a:t>2026</a:t>
            </a:r>
            <a:r>
              <a:rPr lang="ja-JP" altLang="en-US" sz="6000" dirty="0">
                <a:solidFill>
                  <a:srgbClr val="FF0000"/>
                </a:solidFill>
              </a:rPr>
              <a:t>年　白紺</a:t>
            </a:r>
            <a:r>
              <a:rPr kumimoji="1" lang="ja-JP" altLang="en-US" sz="6000" dirty="0">
                <a:solidFill>
                  <a:srgbClr val="FF0000"/>
                </a:solidFill>
              </a:rPr>
              <a:t>の課題</a:t>
            </a:r>
            <a:endParaRPr lang="en-US" altLang="ja-JP" sz="6000" dirty="0">
              <a:solidFill>
                <a:srgbClr val="FF0000"/>
              </a:solidFill>
            </a:endParaRPr>
          </a:p>
          <a:p>
            <a:endParaRPr lang="en-US" altLang="ja-JP" sz="4800" b="1" dirty="0">
              <a:solidFill>
                <a:srgbClr val="FF0000"/>
              </a:solidFill>
            </a:endParaRPr>
          </a:p>
        </p:txBody>
      </p:sp>
      <p:pic>
        <p:nvPicPr>
          <p:cNvPr id="2" name="図 1">
            <a:extLst>
              <a:ext uri="{FF2B5EF4-FFF2-40B4-BE49-F238E27FC236}">
                <a16:creationId xmlns:a16="http://schemas.microsoft.com/office/drawing/2014/main" id="{FCEEFC22-9456-A0F9-EFF6-D63A90E4DD50}"/>
              </a:ext>
            </a:extLst>
          </p:cNvPr>
          <p:cNvPicPr>
            <a:picLocks noChangeAspect="1"/>
          </p:cNvPicPr>
          <p:nvPr/>
        </p:nvPicPr>
        <p:blipFill>
          <a:blip r:embed="rId2"/>
          <a:stretch>
            <a:fillRect/>
          </a:stretch>
        </p:blipFill>
        <p:spPr>
          <a:xfrm>
            <a:off x="8353175" y="5641549"/>
            <a:ext cx="791937" cy="605404"/>
          </a:xfrm>
          <a:prstGeom prst="rect">
            <a:avLst/>
          </a:prstGeom>
        </p:spPr>
      </p:pic>
    </p:spTree>
    <p:extLst>
      <p:ext uri="{BB962C8B-B14F-4D97-AF65-F5344CB8AC3E}">
        <p14:creationId xmlns:p14="http://schemas.microsoft.com/office/powerpoint/2010/main" val="292483617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6BBFE90B-8128-2D6B-B379-6FF41E1F34D8}"/>
              </a:ext>
            </a:extLst>
          </p:cNvPr>
          <p:cNvPicPr>
            <a:picLocks noChangeAspect="1"/>
          </p:cNvPicPr>
          <p:nvPr/>
        </p:nvPicPr>
        <p:blipFill>
          <a:blip r:embed="rId2"/>
          <a:stretch>
            <a:fillRect/>
          </a:stretch>
        </p:blipFill>
        <p:spPr>
          <a:xfrm>
            <a:off x="8352063" y="5002373"/>
            <a:ext cx="791937" cy="605404"/>
          </a:xfrm>
          <a:prstGeom prst="rect">
            <a:avLst/>
          </a:prstGeom>
        </p:spPr>
      </p:pic>
      <p:pic>
        <p:nvPicPr>
          <p:cNvPr id="4" name="図 3">
            <a:extLst>
              <a:ext uri="{FF2B5EF4-FFF2-40B4-BE49-F238E27FC236}">
                <a16:creationId xmlns:a16="http://schemas.microsoft.com/office/drawing/2014/main" id="{C6E63F96-41CF-F397-EDA3-07DC5803DC1F}"/>
              </a:ext>
            </a:extLst>
          </p:cNvPr>
          <p:cNvPicPr>
            <a:picLocks noChangeAspect="1"/>
          </p:cNvPicPr>
          <p:nvPr/>
        </p:nvPicPr>
        <p:blipFill>
          <a:blip r:embed="rId3"/>
          <a:stretch>
            <a:fillRect/>
          </a:stretch>
        </p:blipFill>
        <p:spPr>
          <a:xfrm>
            <a:off x="0" y="425305"/>
            <a:ext cx="9144000" cy="4290558"/>
          </a:xfrm>
          <a:prstGeom prst="rect">
            <a:avLst/>
          </a:prstGeom>
        </p:spPr>
      </p:pic>
    </p:spTree>
    <p:extLst>
      <p:ext uri="{BB962C8B-B14F-4D97-AF65-F5344CB8AC3E}">
        <p14:creationId xmlns:p14="http://schemas.microsoft.com/office/powerpoint/2010/main" val="109740667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3502938C-59EF-451E-84EE-6680E5ED5715}"/>
              </a:ext>
            </a:extLst>
          </p:cNvPr>
          <p:cNvSpPr txBox="1"/>
          <p:nvPr/>
        </p:nvSpPr>
        <p:spPr>
          <a:xfrm>
            <a:off x="0" y="3071209"/>
            <a:ext cx="9144000" cy="715581"/>
          </a:xfrm>
          <a:prstGeom prst="rect">
            <a:avLst/>
          </a:prstGeom>
          <a:noFill/>
        </p:spPr>
        <p:txBody>
          <a:bodyPr wrap="square">
            <a:spAutoFit/>
          </a:bodyPr>
          <a:lstStyle/>
          <a:p>
            <a:pPr algn="ctr"/>
            <a:r>
              <a:rPr lang="ja-JP" altLang="en-US" sz="4050" dirty="0">
                <a:latin typeface="Meiryo UI" panose="020B0604030504040204" pitchFamily="50" charset="-128"/>
                <a:ea typeface="Meiryo UI" panose="020B0604030504040204" pitchFamily="50" charset="-128"/>
              </a:rPr>
              <a:t>閉会あいさつ   副会長　閑林　亮平</a:t>
            </a:r>
            <a:endParaRPr lang="en-US" altLang="ja-JP" sz="4050" dirty="0">
              <a:latin typeface="Meiryo UI" panose="020B0604030504040204" pitchFamily="50" charset="-128"/>
              <a:ea typeface="Meiryo UI" panose="020B0604030504040204" pitchFamily="50" charset="-128"/>
            </a:endParaRPr>
          </a:p>
        </p:txBody>
      </p:sp>
      <p:pic>
        <p:nvPicPr>
          <p:cNvPr id="2" name="図 1">
            <a:extLst>
              <a:ext uri="{FF2B5EF4-FFF2-40B4-BE49-F238E27FC236}">
                <a16:creationId xmlns:a16="http://schemas.microsoft.com/office/drawing/2014/main" id="{CF61651E-ACB1-93A0-6558-21720E496FF5}"/>
              </a:ext>
            </a:extLst>
          </p:cNvPr>
          <p:cNvPicPr>
            <a:picLocks noChangeAspect="1"/>
          </p:cNvPicPr>
          <p:nvPr/>
        </p:nvPicPr>
        <p:blipFill>
          <a:blip r:embed="rId2"/>
          <a:stretch>
            <a:fillRect/>
          </a:stretch>
        </p:blipFill>
        <p:spPr>
          <a:xfrm>
            <a:off x="8352063" y="5002373"/>
            <a:ext cx="791937" cy="605404"/>
          </a:xfrm>
          <a:prstGeom prst="rect">
            <a:avLst/>
          </a:prstGeom>
        </p:spPr>
      </p:pic>
    </p:spTree>
    <p:extLst>
      <p:ext uri="{BB962C8B-B14F-4D97-AF65-F5344CB8AC3E}">
        <p14:creationId xmlns:p14="http://schemas.microsoft.com/office/powerpoint/2010/main" val="164671605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103D0AF-D87E-F8DF-7829-CA340C34FF6A}"/>
              </a:ext>
            </a:extLst>
          </p:cNvPr>
          <p:cNvPicPr>
            <a:picLocks noChangeAspect="1"/>
          </p:cNvPicPr>
          <p:nvPr/>
        </p:nvPicPr>
        <p:blipFill>
          <a:blip r:embed="rId2"/>
          <a:stretch>
            <a:fillRect/>
          </a:stretch>
        </p:blipFill>
        <p:spPr>
          <a:xfrm>
            <a:off x="8352063" y="5002373"/>
            <a:ext cx="791937" cy="605404"/>
          </a:xfrm>
          <a:prstGeom prst="rect">
            <a:avLst/>
          </a:prstGeom>
        </p:spPr>
      </p:pic>
      <p:sp>
        <p:nvSpPr>
          <p:cNvPr id="3" name="テキスト ボックス 2">
            <a:extLst>
              <a:ext uri="{FF2B5EF4-FFF2-40B4-BE49-F238E27FC236}">
                <a16:creationId xmlns:a16="http://schemas.microsoft.com/office/drawing/2014/main" id="{42AD48FC-3828-D32E-20DC-3BC9460219FB}"/>
              </a:ext>
            </a:extLst>
          </p:cNvPr>
          <p:cNvSpPr txBox="1"/>
          <p:nvPr/>
        </p:nvSpPr>
        <p:spPr>
          <a:xfrm>
            <a:off x="0" y="2447962"/>
            <a:ext cx="9144000" cy="1962076"/>
          </a:xfrm>
          <a:prstGeom prst="rect">
            <a:avLst/>
          </a:prstGeom>
          <a:noFill/>
        </p:spPr>
        <p:txBody>
          <a:bodyPr wrap="square" anchor="ctr">
            <a:spAutoFit/>
          </a:bodyPr>
          <a:lstStyle/>
          <a:p>
            <a:pPr algn="ctr"/>
            <a:r>
              <a:rPr lang="ja-JP" altLang="en-US" sz="4050" dirty="0">
                <a:latin typeface="Meiryo UI" panose="020B0604030504040204" pitchFamily="50" charset="-128"/>
                <a:ea typeface="Meiryo UI" panose="020B0604030504040204" pitchFamily="50" charset="-128"/>
              </a:rPr>
              <a:t>お疲れ様でした。</a:t>
            </a:r>
            <a:endParaRPr lang="en-US" altLang="ja-JP" sz="4050" dirty="0">
              <a:latin typeface="Meiryo UI" panose="020B0604030504040204" pitchFamily="50" charset="-128"/>
              <a:ea typeface="Meiryo UI" panose="020B0604030504040204" pitchFamily="50" charset="-128"/>
            </a:endParaRPr>
          </a:p>
          <a:p>
            <a:pPr algn="ctr"/>
            <a:r>
              <a:rPr lang="en-US" altLang="ja-JP" sz="4050" dirty="0">
                <a:latin typeface="Meiryo UI" panose="020B0604030504040204" pitchFamily="50" charset="-128"/>
                <a:ea typeface="Meiryo UI" panose="020B0604030504040204" pitchFamily="50" charset="-128"/>
              </a:rPr>
              <a:t>2026</a:t>
            </a:r>
            <a:r>
              <a:rPr lang="ja-JP" altLang="en-US" sz="4050" dirty="0">
                <a:latin typeface="Meiryo UI" panose="020B0604030504040204" pitchFamily="50" charset="-128"/>
                <a:ea typeface="Meiryo UI" panose="020B0604030504040204" pitchFamily="50" charset="-128"/>
              </a:rPr>
              <a:t>年度　武惑クラブ総会閉会です。</a:t>
            </a:r>
            <a:endParaRPr lang="en-US" altLang="ja-JP" sz="4050" dirty="0">
              <a:latin typeface="Meiryo UI" panose="020B0604030504040204" pitchFamily="50" charset="-128"/>
              <a:ea typeface="Meiryo UI" panose="020B0604030504040204" pitchFamily="50" charset="-128"/>
            </a:endParaRPr>
          </a:p>
          <a:p>
            <a:pPr algn="ctr"/>
            <a:r>
              <a:rPr lang="en-US" altLang="ja-JP" sz="2000" dirty="0">
                <a:latin typeface="Meiryo UI" panose="020B0604030504040204" pitchFamily="50" charset="-128"/>
                <a:ea typeface="Meiryo UI" panose="020B0604030504040204" pitchFamily="50" charset="-128"/>
              </a:rPr>
              <a:t>2026.1.25</a:t>
            </a:r>
            <a:r>
              <a:rPr lang="ja-JP" altLang="en-US" sz="4050" dirty="0">
                <a:latin typeface="Meiryo UI" panose="020B0604030504040204" pitchFamily="50" charset="-128"/>
                <a:ea typeface="Meiryo UI" panose="020B0604030504040204" pitchFamily="50" charset="-128"/>
              </a:rPr>
              <a:t>　</a:t>
            </a:r>
            <a:endParaRPr lang="en-US" altLang="ja-JP" sz="405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8923924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47487-FC38-D538-AD15-DE770DF0C798}"/>
            </a:ext>
          </a:extLst>
        </p:cNvPr>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AB08BDAD-642D-8D4F-EDFA-149C59A13287}"/>
              </a:ext>
            </a:extLst>
          </p:cNvPr>
          <p:cNvSpPr txBox="1"/>
          <p:nvPr/>
        </p:nvSpPr>
        <p:spPr>
          <a:xfrm>
            <a:off x="116059" y="982475"/>
            <a:ext cx="8904849" cy="2562240"/>
          </a:xfrm>
          <a:prstGeom prst="rect">
            <a:avLst/>
          </a:prstGeom>
          <a:noFill/>
        </p:spPr>
        <p:txBody>
          <a:bodyPr wrap="square" rtlCol="0">
            <a:spAutoFit/>
          </a:bodyPr>
          <a:lstStyle/>
          <a:p>
            <a:pPr algn="ctr"/>
            <a:r>
              <a:rPr lang="en-US" altLang="ja-JP" sz="4050" dirty="0"/>
              <a:t>2026</a:t>
            </a:r>
            <a:r>
              <a:rPr lang="ja-JP" altLang="en-US" sz="4050" dirty="0"/>
              <a:t>年　白紺</a:t>
            </a:r>
            <a:r>
              <a:rPr kumimoji="1" lang="ja-JP" altLang="en-US" sz="4050" dirty="0"/>
              <a:t>の課題</a:t>
            </a:r>
            <a:endParaRPr lang="en-US" altLang="ja-JP" sz="4050" dirty="0"/>
          </a:p>
          <a:p>
            <a:endParaRPr lang="en-US" altLang="ja-JP" sz="4800" b="1" dirty="0">
              <a:solidFill>
                <a:srgbClr val="FF0000"/>
              </a:solidFill>
            </a:endParaRPr>
          </a:p>
          <a:p>
            <a:pPr algn="ctr"/>
            <a:r>
              <a:rPr lang="ja-JP" altLang="en-US" sz="7200" b="1" dirty="0">
                <a:solidFill>
                  <a:srgbClr val="FF0000"/>
                </a:solidFill>
              </a:rPr>
              <a:t>部歌をおぼえよう！</a:t>
            </a:r>
            <a:endParaRPr lang="en-US" altLang="ja-JP" sz="7200" b="1" dirty="0">
              <a:solidFill>
                <a:srgbClr val="FF0000"/>
              </a:solidFill>
            </a:endParaRPr>
          </a:p>
        </p:txBody>
      </p:sp>
      <p:pic>
        <p:nvPicPr>
          <p:cNvPr id="2" name="図 1">
            <a:extLst>
              <a:ext uri="{FF2B5EF4-FFF2-40B4-BE49-F238E27FC236}">
                <a16:creationId xmlns:a16="http://schemas.microsoft.com/office/drawing/2014/main" id="{AA7A4E10-06BB-DE71-41C2-01590B1058D3}"/>
              </a:ext>
            </a:extLst>
          </p:cNvPr>
          <p:cNvPicPr>
            <a:picLocks noChangeAspect="1"/>
          </p:cNvPicPr>
          <p:nvPr/>
        </p:nvPicPr>
        <p:blipFill>
          <a:blip r:embed="rId2"/>
          <a:stretch>
            <a:fillRect/>
          </a:stretch>
        </p:blipFill>
        <p:spPr>
          <a:xfrm>
            <a:off x="8353175" y="5641549"/>
            <a:ext cx="791937" cy="605404"/>
          </a:xfrm>
          <a:prstGeom prst="rect">
            <a:avLst/>
          </a:prstGeom>
        </p:spPr>
      </p:pic>
    </p:spTree>
    <p:extLst>
      <p:ext uri="{BB962C8B-B14F-4D97-AF65-F5344CB8AC3E}">
        <p14:creationId xmlns:p14="http://schemas.microsoft.com/office/powerpoint/2010/main" val="36834904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47BD45-E821-2EFB-DD37-D722B1766F82}"/>
            </a:ext>
          </a:extLst>
        </p:cNvPr>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6230DE3B-167A-B875-2DF8-6D21013EE99F}"/>
              </a:ext>
            </a:extLst>
          </p:cNvPr>
          <p:cNvSpPr txBox="1"/>
          <p:nvPr/>
        </p:nvSpPr>
        <p:spPr>
          <a:xfrm>
            <a:off x="116059" y="982475"/>
            <a:ext cx="8904849" cy="784830"/>
          </a:xfrm>
          <a:prstGeom prst="rect">
            <a:avLst/>
          </a:prstGeom>
          <a:noFill/>
        </p:spPr>
        <p:txBody>
          <a:bodyPr wrap="square" rtlCol="0">
            <a:spAutoFit/>
          </a:bodyPr>
          <a:lstStyle/>
          <a:p>
            <a:pPr algn="ctr"/>
            <a:r>
              <a:rPr lang="ja-JP" altLang="en-US" sz="4500" b="1" dirty="0"/>
              <a:t>部歌をおぼえよう！</a:t>
            </a:r>
            <a:endParaRPr lang="en-US" altLang="ja-JP" sz="4500" b="1" dirty="0"/>
          </a:p>
        </p:txBody>
      </p:sp>
      <p:pic>
        <p:nvPicPr>
          <p:cNvPr id="2" name="図 1">
            <a:extLst>
              <a:ext uri="{FF2B5EF4-FFF2-40B4-BE49-F238E27FC236}">
                <a16:creationId xmlns:a16="http://schemas.microsoft.com/office/drawing/2014/main" id="{BCE62B26-47FD-6F3F-41F2-7356D07C4F3A}"/>
              </a:ext>
            </a:extLst>
          </p:cNvPr>
          <p:cNvPicPr>
            <a:picLocks noChangeAspect="1"/>
          </p:cNvPicPr>
          <p:nvPr/>
        </p:nvPicPr>
        <p:blipFill rotWithShape="1">
          <a:blip r:embed="rId2"/>
          <a:srcRect l="24231" t="22961" r="49808" b="25937"/>
          <a:stretch/>
        </p:blipFill>
        <p:spPr>
          <a:xfrm>
            <a:off x="5714636" y="2111664"/>
            <a:ext cx="3137133" cy="3471760"/>
          </a:xfrm>
          <a:prstGeom prst="rect">
            <a:avLst/>
          </a:prstGeom>
        </p:spPr>
      </p:pic>
      <p:sp>
        <p:nvSpPr>
          <p:cNvPr id="3" name="吹き出し: 角を丸めた四角形 2">
            <a:extLst>
              <a:ext uri="{FF2B5EF4-FFF2-40B4-BE49-F238E27FC236}">
                <a16:creationId xmlns:a16="http://schemas.microsoft.com/office/drawing/2014/main" id="{22D95DAF-CF8D-849E-85BA-DB3B8B3144F0}"/>
              </a:ext>
            </a:extLst>
          </p:cNvPr>
          <p:cNvSpPr/>
          <p:nvPr/>
        </p:nvSpPr>
        <p:spPr>
          <a:xfrm>
            <a:off x="116059" y="2463023"/>
            <a:ext cx="5397788" cy="1931954"/>
          </a:xfrm>
          <a:prstGeom prst="wedgeRoundRectCallout">
            <a:avLst>
              <a:gd name="adj1" fmla="val 78192"/>
              <a:gd name="adj2" fmla="val 44616"/>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5" name="テキスト ボックス 4">
            <a:extLst>
              <a:ext uri="{FF2B5EF4-FFF2-40B4-BE49-F238E27FC236}">
                <a16:creationId xmlns:a16="http://schemas.microsoft.com/office/drawing/2014/main" id="{44D7F385-2BD2-8233-B4BA-8CEC8C73966E}"/>
              </a:ext>
            </a:extLst>
          </p:cNvPr>
          <p:cNvSpPr txBox="1"/>
          <p:nvPr/>
        </p:nvSpPr>
        <p:spPr>
          <a:xfrm>
            <a:off x="246471" y="2544895"/>
            <a:ext cx="5553802" cy="1892826"/>
          </a:xfrm>
          <a:prstGeom prst="rect">
            <a:avLst/>
          </a:prstGeom>
          <a:noFill/>
          <a:ln w="57150">
            <a:noFill/>
          </a:ln>
        </p:spPr>
        <p:txBody>
          <a:bodyPr wrap="square" rtlCol="0">
            <a:spAutoFit/>
          </a:bodyPr>
          <a:lstStyle/>
          <a:p>
            <a:r>
              <a:rPr kumimoji="1" lang="ja-JP" altLang="en-US" sz="4500" b="1" dirty="0"/>
              <a:t>歌詞だけでなく、</a:t>
            </a:r>
            <a:endParaRPr kumimoji="1" lang="en-US" altLang="ja-JP" sz="4500" b="1" dirty="0"/>
          </a:p>
          <a:p>
            <a:r>
              <a:rPr kumimoji="1" lang="ja-JP" altLang="en-US" sz="7200" b="1" dirty="0">
                <a:solidFill>
                  <a:srgbClr val="FF0000"/>
                </a:solidFill>
              </a:rPr>
              <a:t>音程もね！</a:t>
            </a:r>
            <a:endParaRPr kumimoji="1" lang="en-US" altLang="ja-JP" sz="4950" b="1" dirty="0">
              <a:solidFill>
                <a:srgbClr val="FF0000"/>
              </a:solidFill>
            </a:endParaRPr>
          </a:p>
        </p:txBody>
      </p:sp>
      <p:pic>
        <p:nvPicPr>
          <p:cNvPr id="6" name="図 5">
            <a:extLst>
              <a:ext uri="{FF2B5EF4-FFF2-40B4-BE49-F238E27FC236}">
                <a16:creationId xmlns:a16="http://schemas.microsoft.com/office/drawing/2014/main" id="{2A8BF21B-DD29-633A-349D-41003B7D38B5}"/>
              </a:ext>
            </a:extLst>
          </p:cNvPr>
          <p:cNvPicPr>
            <a:picLocks noChangeAspect="1"/>
          </p:cNvPicPr>
          <p:nvPr/>
        </p:nvPicPr>
        <p:blipFill>
          <a:blip r:embed="rId3"/>
          <a:stretch>
            <a:fillRect/>
          </a:stretch>
        </p:blipFill>
        <p:spPr>
          <a:xfrm>
            <a:off x="8353175" y="5641549"/>
            <a:ext cx="791937" cy="605404"/>
          </a:xfrm>
          <a:prstGeom prst="rect">
            <a:avLst/>
          </a:prstGeom>
        </p:spPr>
      </p:pic>
    </p:spTree>
    <p:extLst>
      <p:ext uri="{BB962C8B-B14F-4D97-AF65-F5344CB8AC3E}">
        <p14:creationId xmlns:p14="http://schemas.microsoft.com/office/powerpoint/2010/main" val="7149702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15721C54-A19D-4D20-9AF6-39CA131B810C}"/>
              </a:ext>
            </a:extLst>
          </p:cNvPr>
          <p:cNvSpPr txBox="1"/>
          <p:nvPr/>
        </p:nvSpPr>
        <p:spPr>
          <a:xfrm>
            <a:off x="0" y="996881"/>
            <a:ext cx="9121140" cy="600164"/>
          </a:xfrm>
          <a:prstGeom prst="rect">
            <a:avLst/>
          </a:prstGeom>
          <a:noFill/>
        </p:spPr>
        <p:txBody>
          <a:bodyPr wrap="square">
            <a:spAutoFit/>
          </a:bodyPr>
          <a:lstStyle/>
          <a:p>
            <a:pPr algn="ctr"/>
            <a:r>
              <a:rPr kumimoji="1" lang="ja-JP" altLang="en-US" sz="3300" dirty="0">
                <a:latin typeface="Meiryo UI" panose="020B0604030504040204" pitchFamily="50" charset="-128"/>
                <a:ea typeface="Meiryo UI" panose="020B0604030504040204" pitchFamily="50" charset="-128"/>
              </a:rPr>
              <a:t>総会 式次第</a:t>
            </a:r>
          </a:p>
        </p:txBody>
      </p:sp>
      <p:sp>
        <p:nvSpPr>
          <p:cNvPr id="7" name="コンテンツ プレースホルダー 2">
            <a:extLst>
              <a:ext uri="{FF2B5EF4-FFF2-40B4-BE49-F238E27FC236}">
                <a16:creationId xmlns:a16="http://schemas.microsoft.com/office/drawing/2014/main" id="{6FEF8F19-E8D8-4432-B87C-8D39E632679A}"/>
              </a:ext>
            </a:extLst>
          </p:cNvPr>
          <p:cNvSpPr txBox="1">
            <a:spLocks/>
          </p:cNvSpPr>
          <p:nvPr/>
        </p:nvSpPr>
        <p:spPr>
          <a:xfrm>
            <a:off x="76200" y="1675622"/>
            <a:ext cx="8991600" cy="3502090"/>
          </a:xfrm>
          <a:prstGeom prst="rect">
            <a:avLst/>
          </a:prstGeom>
        </p:spPr>
        <p:txBody>
          <a:bodyPr anchor="ctr">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r>
              <a:rPr lang="ja-JP" altLang="en-US" sz="2100" dirty="0">
                <a:solidFill>
                  <a:schemeClr val="bg1">
                    <a:lumMod val="85000"/>
                  </a:schemeClr>
                </a:solidFill>
                <a:latin typeface="Meiryo UI" panose="020B0604030504040204" pitchFamily="50" charset="-128"/>
                <a:ea typeface="Meiryo UI" panose="020B0604030504040204" pitchFamily="50" charset="-128"/>
              </a:rPr>
              <a:t>開会・会長あいさつ　　　　　　　　会長　大石雅規　　　　　　　　　　　　　　　　</a:t>
            </a:r>
            <a:endParaRPr lang="en-US" altLang="ja-JP" sz="2100" dirty="0">
              <a:solidFill>
                <a:schemeClr val="bg1">
                  <a:lumMod val="85000"/>
                </a:schemeClr>
              </a:solidFill>
              <a:latin typeface="Meiryo UI" panose="020B0604030504040204" pitchFamily="50" charset="-128"/>
              <a:ea typeface="Meiryo UI" panose="020B0604030504040204" pitchFamily="50" charset="-128"/>
            </a:endParaRPr>
          </a:p>
          <a:p>
            <a:r>
              <a:rPr lang="ja-JP" altLang="en-US" sz="2100" dirty="0">
                <a:latin typeface="Meiryo UI" panose="020B0604030504040204" pitchFamily="50" charset="-128"/>
                <a:ea typeface="Meiryo UI" panose="020B0604030504040204" pitchFamily="50" charset="-128"/>
              </a:rPr>
              <a:t>役員の改選、承認、挨拶　　　　 主務　　　　　　</a:t>
            </a:r>
            <a:endParaRPr lang="en-US" altLang="ja-JP" sz="2100" dirty="0">
              <a:latin typeface="Meiryo UI" panose="020B0604030504040204" pitchFamily="50" charset="-128"/>
              <a:ea typeface="Meiryo UI" panose="020B0604030504040204" pitchFamily="50" charset="-128"/>
            </a:endParaRPr>
          </a:p>
          <a:p>
            <a:r>
              <a:rPr lang="ja-JP" altLang="en-US" sz="2100" dirty="0">
                <a:solidFill>
                  <a:schemeClr val="bg1">
                    <a:lumMod val="85000"/>
                  </a:schemeClr>
                </a:solidFill>
                <a:latin typeface="Meiryo UI" panose="020B0604030504040204" pitchFamily="50" charset="-128"/>
                <a:ea typeface="Meiryo UI" panose="020B0604030504040204" pitchFamily="50" charset="-128"/>
              </a:rPr>
              <a:t>会則および細則の改廃            理事会</a:t>
            </a:r>
            <a:endParaRPr lang="en-US" altLang="ja-JP" sz="2100" dirty="0">
              <a:solidFill>
                <a:schemeClr val="bg1">
                  <a:lumMod val="85000"/>
                </a:schemeClr>
              </a:solidFill>
              <a:latin typeface="Meiryo UI" panose="020B0604030504040204" pitchFamily="50" charset="-128"/>
              <a:ea typeface="Meiryo UI" panose="020B0604030504040204" pitchFamily="50" charset="-128"/>
            </a:endParaRPr>
          </a:p>
          <a:p>
            <a:r>
              <a:rPr lang="ja-JP" altLang="en-US" sz="2100" dirty="0">
                <a:solidFill>
                  <a:schemeClr val="bg1">
                    <a:lumMod val="85000"/>
                  </a:schemeClr>
                </a:solidFill>
                <a:latin typeface="Meiryo UI" panose="020B0604030504040204" pitchFamily="50" charset="-128"/>
                <a:ea typeface="Meiryo UI" panose="020B0604030504040204" pitchFamily="50" charset="-128"/>
              </a:rPr>
              <a:t>審議事項・報告事項              理事会</a:t>
            </a:r>
            <a:endParaRPr lang="en-US" altLang="ja-JP" sz="2100" dirty="0">
              <a:solidFill>
                <a:schemeClr val="bg1">
                  <a:lumMod val="85000"/>
                </a:schemeClr>
              </a:solidFill>
              <a:latin typeface="Meiryo UI" panose="020B0604030504040204" pitchFamily="50" charset="-128"/>
              <a:ea typeface="Meiryo UI" panose="020B0604030504040204" pitchFamily="50" charset="-128"/>
            </a:endParaRPr>
          </a:p>
          <a:p>
            <a:r>
              <a:rPr lang="ja-JP" altLang="en-US" sz="2100" dirty="0">
                <a:solidFill>
                  <a:schemeClr val="bg1">
                    <a:lumMod val="85000"/>
                  </a:schemeClr>
                </a:solidFill>
                <a:latin typeface="Meiryo UI" panose="020B0604030504040204" pitchFamily="50" charset="-128"/>
                <a:ea typeface="Meiryo UI" panose="020B0604030504040204" pitchFamily="50" charset="-128"/>
              </a:rPr>
              <a:t>事業報告・事業計画              主務　</a:t>
            </a:r>
            <a:endParaRPr lang="en-US" altLang="ja-JP" sz="2100" dirty="0">
              <a:solidFill>
                <a:schemeClr val="bg1">
                  <a:lumMod val="85000"/>
                </a:schemeClr>
              </a:solidFill>
              <a:latin typeface="Meiryo UI" panose="020B0604030504040204" pitchFamily="50" charset="-128"/>
              <a:ea typeface="Meiryo UI" panose="020B0604030504040204" pitchFamily="50" charset="-128"/>
            </a:endParaRPr>
          </a:p>
          <a:p>
            <a:r>
              <a:rPr lang="ja-JP" altLang="en-US" sz="2100" dirty="0">
                <a:solidFill>
                  <a:schemeClr val="bg1">
                    <a:lumMod val="85000"/>
                  </a:schemeClr>
                </a:solidFill>
                <a:latin typeface="Meiryo UI" panose="020B0604030504040204" pitchFamily="50" charset="-128"/>
                <a:ea typeface="Meiryo UI" panose="020B0604030504040204" pitchFamily="50" charset="-128"/>
              </a:rPr>
              <a:t>決算報告・監査報告              会計・監事</a:t>
            </a:r>
            <a:endParaRPr lang="en-US" altLang="ja-JP" sz="2100" dirty="0">
              <a:solidFill>
                <a:schemeClr val="bg1">
                  <a:lumMod val="85000"/>
                </a:schemeClr>
              </a:solidFill>
              <a:latin typeface="Meiryo UI" panose="020B0604030504040204" pitchFamily="50" charset="-128"/>
              <a:ea typeface="Meiryo UI" panose="020B0604030504040204" pitchFamily="50" charset="-128"/>
            </a:endParaRPr>
          </a:p>
          <a:p>
            <a:r>
              <a:rPr lang="ja-JP" altLang="en-US" sz="2100" dirty="0">
                <a:solidFill>
                  <a:schemeClr val="bg1">
                    <a:lumMod val="85000"/>
                  </a:schemeClr>
                </a:solidFill>
                <a:latin typeface="Meiryo UI" panose="020B0604030504040204" pitchFamily="50" charset="-128"/>
                <a:ea typeface="Meiryo UI" panose="020B0604030504040204" pitchFamily="50" charset="-128"/>
              </a:rPr>
              <a:t>予算計画　　　　　　　　　　　　　　会計</a:t>
            </a:r>
            <a:endParaRPr lang="en-US" altLang="ja-JP" sz="2100" dirty="0">
              <a:solidFill>
                <a:schemeClr val="bg1">
                  <a:lumMod val="85000"/>
                </a:schemeClr>
              </a:solidFill>
              <a:latin typeface="Meiryo UI" panose="020B0604030504040204" pitchFamily="50" charset="-128"/>
              <a:ea typeface="Meiryo UI" panose="020B0604030504040204" pitchFamily="50" charset="-128"/>
            </a:endParaRPr>
          </a:p>
          <a:p>
            <a:r>
              <a:rPr lang="ja-JP" altLang="en-US" sz="2100" dirty="0">
                <a:solidFill>
                  <a:schemeClr val="bg1">
                    <a:lumMod val="85000"/>
                  </a:schemeClr>
                </a:solidFill>
                <a:latin typeface="Meiryo UI" panose="020B0604030504040204" pitchFamily="50" charset="-128"/>
                <a:ea typeface="Meiryo UI" panose="020B0604030504040204" pitchFamily="50" charset="-128"/>
              </a:rPr>
              <a:t>今年度の方針                      主将</a:t>
            </a:r>
          </a:p>
        </p:txBody>
      </p:sp>
      <p:sp>
        <p:nvSpPr>
          <p:cNvPr id="9" name="テキスト ボックス 8">
            <a:extLst>
              <a:ext uri="{FF2B5EF4-FFF2-40B4-BE49-F238E27FC236}">
                <a16:creationId xmlns:a16="http://schemas.microsoft.com/office/drawing/2014/main" id="{EC3D4C90-F6DE-44DA-A55C-D7F822E4DA5C}"/>
              </a:ext>
            </a:extLst>
          </p:cNvPr>
          <p:cNvSpPr txBox="1"/>
          <p:nvPr/>
        </p:nvSpPr>
        <p:spPr>
          <a:xfrm>
            <a:off x="7574280" y="1511995"/>
            <a:ext cx="1493520" cy="300082"/>
          </a:xfrm>
          <a:prstGeom prst="rect">
            <a:avLst/>
          </a:prstGeom>
          <a:noFill/>
        </p:spPr>
        <p:txBody>
          <a:bodyPr wrap="square">
            <a:spAutoFit/>
          </a:bodyPr>
          <a:lstStyle/>
          <a:p>
            <a:r>
              <a:rPr lang="ja-JP" altLang="en-US" sz="1350" dirty="0">
                <a:latin typeface="Meiryo UI" panose="020B0604030504040204" pitchFamily="50" charset="-128"/>
                <a:ea typeface="Meiryo UI" panose="020B0604030504040204" pitchFamily="50" charset="-128"/>
              </a:rPr>
              <a:t>進行　主務　宮本</a:t>
            </a:r>
            <a:endParaRPr lang="ja-JP" altLang="en-US" sz="1350" dirty="0"/>
          </a:p>
        </p:txBody>
      </p:sp>
      <p:pic>
        <p:nvPicPr>
          <p:cNvPr id="2" name="図 1">
            <a:extLst>
              <a:ext uri="{FF2B5EF4-FFF2-40B4-BE49-F238E27FC236}">
                <a16:creationId xmlns:a16="http://schemas.microsoft.com/office/drawing/2014/main" id="{C1548027-A176-60F0-1812-819F11B32EFD}"/>
              </a:ext>
            </a:extLst>
          </p:cNvPr>
          <p:cNvPicPr>
            <a:picLocks noChangeAspect="1"/>
          </p:cNvPicPr>
          <p:nvPr/>
        </p:nvPicPr>
        <p:blipFill>
          <a:blip r:embed="rId3"/>
          <a:stretch>
            <a:fillRect/>
          </a:stretch>
        </p:blipFill>
        <p:spPr>
          <a:xfrm>
            <a:off x="8353175" y="5641549"/>
            <a:ext cx="791937" cy="605404"/>
          </a:xfrm>
          <a:prstGeom prst="rect">
            <a:avLst/>
          </a:prstGeom>
        </p:spPr>
      </p:pic>
    </p:spTree>
    <p:extLst>
      <p:ext uri="{BB962C8B-B14F-4D97-AF65-F5344CB8AC3E}">
        <p14:creationId xmlns:p14="http://schemas.microsoft.com/office/powerpoint/2010/main" val="8365796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27C0DEEA-BF22-4BD0-A155-ECC2823AFFCF}"/>
              </a:ext>
            </a:extLst>
          </p:cNvPr>
          <p:cNvPicPr>
            <a:picLocks noChangeAspect="1"/>
          </p:cNvPicPr>
          <p:nvPr/>
        </p:nvPicPr>
        <p:blipFill>
          <a:blip r:embed="rId3"/>
          <a:stretch>
            <a:fillRect/>
          </a:stretch>
        </p:blipFill>
        <p:spPr>
          <a:xfrm>
            <a:off x="8353175" y="5641549"/>
            <a:ext cx="791937" cy="605404"/>
          </a:xfrm>
          <a:prstGeom prst="rect">
            <a:avLst/>
          </a:prstGeom>
        </p:spPr>
      </p:pic>
      <p:pic>
        <p:nvPicPr>
          <p:cNvPr id="8" name="図 7">
            <a:extLst>
              <a:ext uri="{FF2B5EF4-FFF2-40B4-BE49-F238E27FC236}">
                <a16:creationId xmlns:a16="http://schemas.microsoft.com/office/drawing/2014/main" id="{09B89C0D-63C1-49EA-BA52-AA4ABE6F02F7}"/>
              </a:ext>
            </a:extLst>
          </p:cNvPr>
          <p:cNvPicPr>
            <a:picLocks noChangeAspect="1"/>
          </p:cNvPicPr>
          <p:nvPr/>
        </p:nvPicPr>
        <p:blipFill>
          <a:blip r:embed="rId4"/>
          <a:stretch>
            <a:fillRect/>
          </a:stretch>
        </p:blipFill>
        <p:spPr>
          <a:xfrm>
            <a:off x="133043" y="478740"/>
            <a:ext cx="8616101" cy="4775252"/>
          </a:xfrm>
          <a:prstGeom prst="rect">
            <a:avLst/>
          </a:prstGeom>
          <a:ln w="19050">
            <a:solidFill>
              <a:schemeClr val="tx1"/>
            </a:solidFill>
          </a:ln>
        </p:spPr>
      </p:pic>
      <p:pic>
        <p:nvPicPr>
          <p:cNvPr id="10" name="図 9">
            <a:extLst>
              <a:ext uri="{FF2B5EF4-FFF2-40B4-BE49-F238E27FC236}">
                <a16:creationId xmlns:a16="http://schemas.microsoft.com/office/drawing/2014/main" id="{AE825235-9F7C-4F52-9131-78DD55634C69}"/>
              </a:ext>
            </a:extLst>
          </p:cNvPr>
          <p:cNvPicPr>
            <a:picLocks noChangeAspect="1"/>
          </p:cNvPicPr>
          <p:nvPr/>
        </p:nvPicPr>
        <p:blipFill>
          <a:blip r:embed="rId5"/>
          <a:stretch>
            <a:fillRect/>
          </a:stretch>
        </p:blipFill>
        <p:spPr>
          <a:xfrm>
            <a:off x="3148445" y="2599715"/>
            <a:ext cx="5204730" cy="3647238"/>
          </a:xfrm>
          <a:prstGeom prst="rect">
            <a:avLst/>
          </a:prstGeom>
          <a:ln>
            <a:solidFill>
              <a:schemeClr val="tx1"/>
            </a:solidFill>
          </a:ln>
        </p:spPr>
      </p:pic>
      <p:sp>
        <p:nvSpPr>
          <p:cNvPr id="12" name="テキスト ボックス 11">
            <a:extLst>
              <a:ext uri="{FF2B5EF4-FFF2-40B4-BE49-F238E27FC236}">
                <a16:creationId xmlns:a16="http://schemas.microsoft.com/office/drawing/2014/main" id="{2A650465-DED4-4927-A87E-9BD650C660D6}"/>
              </a:ext>
            </a:extLst>
          </p:cNvPr>
          <p:cNvSpPr txBox="1"/>
          <p:nvPr/>
        </p:nvSpPr>
        <p:spPr>
          <a:xfrm>
            <a:off x="0" y="0"/>
            <a:ext cx="9144000" cy="415498"/>
          </a:xfrm>
          <a:prstGeom prst="rect">
            <a:avLst/>
          </a:prstGeom>
          <a:solidFill>
            <a:schemeClr val="bg2"/>
          </a:solidFill>
        </p:spPr>
        <p:txBody>
          <a:bodyPr wrap="square">
            <a:spAutoFit/>
          </a:bodyPr>
          <a:lstStyle/>
          <a:p>
            <a:r>
              <a:rPr kumimoji="1" lang="ja-JP" altLang="en-US" sz="2100" dirty="0">
                <a:latin typeface="Meiryo UI" panose="020B0604030504040204" pitchFamily="50" charset="-128"/>
                <a:ea typeface="Meiryo UI" panose="020B0604030504040204" pitchFamily="50" charset="-128"/>
              </a:rPr>
              <a:t>武惑クラブ会則　</a:t>
            </a:r>
            <a:r>
              <a:rPr kumimoji="1" lang="en-US" altLang="ja-JP" sz="2100" dirty="0">
                <a:latin typeface="Meiryo UI" panose="020B0604030504040204" pitchFamily="50" charset="-128"/>
                <a:ea typeface="Meiryo UI" panose="020B0604030504040204" pitchFamily="50" charset="-128"/>
              </a:rPr>
              <a:t>※</a:t>
            </a:r>
            <a:r>
              <a:rPr kumimoji="1" lang="ja-JP" altLang="en-US" sz="2100" dirty="0">
                <a:latin typeface="Meiryo UI" panose="020B0604030504040204" pitchFamily="50" charset="-128"/>
                <a:ea typeface="Meiryo UI" panose="020B0604030504040204" pitchFamily="50" charset="-128"/>
              </a:rPr>
              <a:t>武惑クラブ</a:t>
            </a:r>
            <a:r>
              <a:rPr kumimoji="1" lang="en-US" altLang="ja-JP" sz="2100" dirty="0">
                <a:latin typeface="Meiryo UI" panose="020B0604030504040204" pitchFamily="50" charset="-128"/>
                <a:ea typeface="Meiryo UI" panose="020B0604030504040204" pitchFamily="50" charset="-128"/>
              </a:rPr>
              <a:t>HP</a:t>
            </a:r>
            <a:r>
              <a:rPr kumimoji="1" lang="ja-JP" altLang="en-US" sz="2100" dirty="0">
                <a:latin typeface="Meiryo UI" panose="020B0604030504040204" pitchFamily="50" charset="-128"/>
                <a:ea typeface="Meiryo UI" panose="020B0604030504040204" pitchFamily="50" charset="-128"/>
              </a:rPr>
              <a:t>へ掲載、抜粋</a:t>
            </a:r>
          </a:p>
        </p:txBody>
      </p:sp>
    </p:spTree>
    <p:extLst>
      <p:ext uri="{BB962C8B-B14F-4D97-AF65-F5344CB8AC3E}">
        <p14:creationId xmlns:p14="http://schemas.microsoft.com/office/powerpoint/2010/main" val="9374942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EA1C0E6-05C9-4A53-A780-4E8A16CF0940}"/>
              </a:ext>
            </a:extLst>
          </p:cNvPr>
          <p:cNvSpPr txBox="1"/>
          <p:nvPr/>
        </p:nvSpPr>
        <p:spPr>
          <a:xfrm>
            <a:off x="0" y="-17468"/>
            <a:ext cx="9144000" cy="461665"/>
          </a:xfrm>
          <a:prstGeom prst="rect">
            <a:avLst/>
          </a:prstGeom>
          <a:solidFill>
            <a:schemeClr val="bg2">
              <a:lumMod val="90000"/>
            </a:schemeClr>
          </a:solidFill>
        </p:spPr>
        <p:txBody>
          <a:bodyPr wrap="square">
            <a:spAutoFit/>
          </a:bodyPr>
          <a:lstStyle/>
          <a:p>
            <a:r>
              <a:rPr lang="en-US" altLang="ja-JP" sz="2400" dirty="0">
                <a:latin typeface="Meiryo UI" panose="020B0604030504040204" pitchFamily="50" charset="-128"/>
                <a:ea typeface="Meiryo UI" panose="020B0604030504040204" pitchFamily="50" charset="-128"/>
              </a:rPr>
              <a:t>2026</a:t>
            </a:r>
            <a:r>
              <a:rPr lang="ja-JP" altLang="en-US" sz="2400" dirty="0">
                <a:latin typeface="Meiryo UI" panose="020B0604030504040204" pitchFamily="50" charset="-128"/>
                <a:ea typeface="Meiryo UI" panose="020B0604030504040204" pitchFamily="50" charset="-128"/>
              </a:rPr>
              <a:t>年度　組織体制</a:t>
            </a:r>
          </a:p>
        </p:txBody>
      </p:sp>
      <p:sp>
        <p:nvSpPr>
          <p:cNvPr id="11" name="テキスト ボックス 10">
            <a:extLst>
              <a:ext uri="{FF2B5EF4-FFF2-40B4-BE49-F238E27FC236}">
                <a16:creationId xmlns:a16="http://schemas.microsoft.com/office/drawing/2014/main" id="{23D703EE-E75C-4654-A457-B3A01F208AB4}"/>
              </a:ext>
            </a:extLst>
          </p:cNvPr>
          <p:cNvSpPr txBox="1"/>
          <p:nvPr/>
        </p:nvSpPr>
        <p:spPr>
          <a:xfrm>
            <a:off x="242941" y="611047"/>
            <a:ext cx="5265683" cy="338554"/>
          </a:xfrm>
          <a:prstGeom prst="rect">
            <a:avLst/>
          </a:prstGeom>
          <a:noFill/>
        </p:spPr>
        <p:txBody>
          <a:bodyPr wrap="square">
            <a:spAutoFit/>
          </a:bodyPr>
          <a:lstStyle/>
          <a:p>
            <a:r>
              <a:rPr lang="zh-TW" altLang="en-US" sz="1600" dirty="0">
                <a:latin typeface="Meiryo UI" panose="020B0604030504040204" pitchFamily="50" charset="-128"/>
                <a:ea typeface="Meiryo UI" panose="020B0604030504040204" pitchFamily="50" charset="-128"/>
              </a:rPr>
              <a:t>組織運営（役員任期原則</a:t>
            </a:r>
            <a:r>
              <a:rPr lang="en-US" altLang="zh-TW" sz="1600" dirty="0">
                <a:latin typeface="Meiryo UI" panose="020B0604030504040204" pitchFamily="50" charset="-128"/>
                <a:ea typeface="Meiryo UI" panose="020B0604030504040204" pitchFamily="50" charset="-128"/>
              </a:rPr>
              <a:t>2</a:t>
            </a:r>
            <a:r>
              <a:rPr lang="zh-TW" altLang="en-US" sz="1600" dirty="0">
                <a:latin typeface="Meiryo UI" panose="020B0604030504040204" pitchFamily="50" charset="-128"/>
                <a:ea typeface="Meiryo UI" panose="020B0604030504040204" pitchFamily="50" charset="-128"/>
              </a:rPr>
              <a:t>年）◎全体主将</a:t>
            </a:r>
            <a:r>
              <a:rPr lang="ja-JP" altLang="en-US" sz="1600" dirty="0">
                <a:latin typeface="Meiryo UI" panose="020B0604030504040204" pitchFamily="50" charset="-128"/>
                <a:ea typeface="Meiryo UI" panose="020B0604030504040204" pitchFamily="50" charset="-128"/>
              </a:rPr>
              <a:t>〇全体副将</a:t>
            </a:r>
          </a:p>
        </p:txBody>
      </p:sp>
      <p:pic>
        <p:nvPicPr>
          <p:cNvPr id="20" name="図 19">
            <a:extLst>
              <a:ext uri="{FF2B5EF4-FFF2-40B4-BE49-F238E27FC236}">
                <a16:creationId xmlns:a16="http://schemas.microsoft.com/office/drawing/2014/main" id="{62ABD79C-EBED-A153-D3DD-2E1374ED02A6}"/>
              </a:ext>
            </a:extLst>
          </p:cNvPr>
          <p:cNvPicPr>
            <a:picLocks noChangeAspect="1"/>
          </p:cNvPicPr>
          <p:nvPr/>
        </p:nvPicPr>
        <p:blipFill>
          <a:blip r:embed="rId3"/>
          <a:stretch>
            <a:fillRect/>
          </a:stretch>
        </p:blipFill>
        <p:spPr>
          <a:xfrm>
            <a:off x="8353175" y="5641549"/>
            <a:ext cx="791937" cy="605404"/>
          </a:xfrm>
          <a:prstGeom prst="rect">
            <a:avLst/>
          </a:prstGeom>
        </p:spPr>
      </p:pic>
      <p:pic>
        <p:nvPicPr>
          <p:cNvPr id="4" name="図 3">
            <a:extLst>
              <a:ext uri="{FF2B5EF4-FFF2-40B4-BE49-F238E27FC236}">
                <a16:creationId xmlns:a16="http://schemas.microsoft.com/office/drawing/2014/main" id="{8D70F64E-CC0A-B251-5881-69B3F2382AED}"/>
              </a:ext>
            </a:extLst>
          </p:cNvPr>
          <p:cNvPicPr>
            <a:picLocks noChangeAspect="1"/>
          </p:cNvPicPr>
          <p:nvPr/>
        </p:nvPicPr>
        <p:blipFill>
          <a:blip r:embed="rId4"/>
          <a:stretch>
            <a:fillRect/>
          </a:stretch>
        </p:blipFill>
        <p:spPr>
          <a:xfrm>
            <a:off x="242941" y="1116451"/>
            <a:ext cx="3618508" cy="4805378"/>
          </a:xfrm>
          <a:prstGeom prst="rect">
            <a:avLst/>
          </a:prstGeom>
          <a:ln>
            <a:solidFill>
              <a:schemeClr val="tx1"/>
            </a:solidFill>
          </a:ln>
        </p:spPr>
      </p:pic>
      <p:pic>
        <p:nvPicPr>
          <p:cNvPr id="6" name="図 5">
            <a:extLst>
              <a:ext uri="{FF2B5EF4-FFF2-40B4-BE49-F238E27FC236}">
                <a16:creationId xmlns:a16="http://schemas.microsoft.com/office/drawing/2014/main" id="{0B0D3D1B-2B1A-870E-A6AA-5FAB35AB24C9}"/>
              </a:ext>
            </a:extLst>
          </p:cNvPr>
          <p:cNvPicPr>
            <a:picLocks noChangeAspect="1"/>
          </p:cNvPicPr>
          <p:nvPr/>
        </p:nvPicPr>
        <p:blipFill>
          <a:blip r:embed="rId5"/>
          <a:stretch>
            <a:fillRect/>
          </a:stretch>
        </p:blipFill>
        <p:spPr>
          <a:xfrm>
            <a:off x="4572000" y="1116451"/>
            <a:ext cx="3603319" cy="2127492"/>
          </a:xfrm>
          <a:prstGeom prst="rect">
            <a:avLst/>
          </a:prstGeom>
          <a:ln>
            <a:solidFill>
              <a:schemeClr val="tx1"/>
            </a:solidFill>
          </a:ln>
        </p:spPr>
      </p:pic>
      <p:pic>
        <p:nvPicPr>
          <p:cNvPr id="10" name="図 9">
            <a:extLst>
              <a:ext uri="{FF2B5EF4-FFF2-40B4-BE49-F238E27FC236}">
                <a16:creationId xmlns:a16="http://schemas.microsoft.com/office/drawing/2014/main" id="{C9421797-25B8-45C2-318F-167E6591049E}"/>
              </a:ext>
            </a:extLst>
          </p:cNvPr>
          <p:cNvPicPr>
            <a:picLocks noChangeAspect="1"/>
          </p:cNvPicPr>
          <p:nvPr/>
        </p:nvPicPr>
        <p:blipFill>
          <a:blip r:embed="rId6"/>
          <a:stretch>
            <a:fillRect/>
          </a:stretch>
        </p:blipFill>
        <p:spPr>
          <a:xfrm>
            <a:off x="4572000" y="3614058"/>
            <a:ext cx="3608654" cy="692862"/>
          </a:xfrm>
          <a:prstGeom prst="rect">
            <a:avLst/>
          </a:prstGeom>
          <a:ln>
            <a:solidFill>
              <a:schemeClr val="tx1"/>
            </a:solidFill>
          </a:ln>
        </p:spPr>
      </p:pic>
      <p:pic>
        <p:nvPicPr>
          <p:cNvPr id="13" name="図 12">
            <a:extLst>
              <a:ext uri="{FF2B5EF4-FFF2-40B4-BE49-F238E27FC236}">
                <a16:creationId xmlns:a16="http://schemas.microsoft.com/office/drawing/2014/main" id="{709DA647-6EE7-8E28-D724-C7CFE4A479F3}"/>
              </a:ext>
            </a:extLst>
          </p:cNvPr>
          <p:cNvPicPr>
            <a:picLocks noChangeAspect="1"/>
          </p:cNvPicPr>
          <p:nvPr/>
        </p:nvPicPr>
        <p:blipFill>
          <a:blip r:embed="rId7"/>
          <a:stretch>
            <a:fillRect/>
          </a:stretch>
        </p:blipFill>
        <p:spPr>
          <a:xfrm>
            <a:off x="4572000" y="4512124"/>
            <a:ext cx="3603319" cy="1391757"/>
          </a:xfrm>
          <a:prstGeom prst="rect">
            <a:avLst/>
          </a:prstGeom>
          <a:ln>
            <a:solidFill>
              <a:schemeClr val="tx1"/>
            </a:solidFill>
          </a:ln>
        </p:spPr>
      </p:pic>
      <p:pic>
        <p:nvPicPr>
          <p:cNvPr id="16" name="図 15">
            <a:extLst>
              <a:ext uri="{FF2B5EF4-FFF2-40B4-BE49-F238E27FC236}">
                <a16:creationId xmlns:a16="http://schemas.microsoft.com/office/drawing/2014/main" id="{0694682E-4A6D-FBDD-9F26-90EFC8FF1894}"/>
              </a:ext>
            </a:extLst>
          </p:cNvPr>
          <p:cNvPicPr>
            <a:picLocks noChangeAspect="1"/>
          </p:cNvPicPr>
          <p:nvPr/>
        </p:nvPicPr>
        <p:blipFill>
          <a:blip r:embed="rId8"/>
          <a:stretch>
            <a:fillRect/>
          </a:stretch>
        </p:blipFill>
        <p:spPr>
          <a:xfrm>
            <a:off x="4388584" y="3410793"/>
            <a:ext cx="3786735" cy="2703612"/>
          </a:xfrm>
          <a:prstGeom prst="rect">
            <a:avLst/>
          </a:prstGeom>
          <a:ln>
            <a:solidFill>
              <a:schemeClr val="tx1"/>
            </a:solidFill>
          </a:ln>
        </p:spPr>
      </p:pic>
      <p:sp>
        <p:nvSpPr>
          <p:cNvPr id="5" name="テキスト ボックス 4">
            <a:extLst>
              <a:ext uri="{FF2B5EF4-FFF2-40B4-BE49-F238E27FC236}">
                <a16:creationId xmlns:a16="http://schemas.microsoft.com/office/drawing/2014/main" id="{5FB70D92-1E52-96E0-ECB4-9DC8255571EB}"/>
              </a:ext>
            </a:extLst>
          </p:cNvPr>
          <p:cNvSpPr txBox="1"/>
          <p:nvPr/>
        </p:nvSpPr>
        <p:spPr>
          <a:xfrm>
            <a:off x="242941" y="3960489"/>
            <a:ext cx="3618508" cy="307777"/>
          </a:xfrm>
          <a:prstGeom prst="rect">
            <a:avLst/>
          </a:prstGeom>
          <a:solidFill>
            <a:srgbClr val="FFFF00"/>
          </a:solidFill>
          <a:ln w="12700">
            <a:solidFill>
              <a:schemeClr val="tx1"/>
            </a:solidFill>
          </a:ln>
        </p:spPr>
        <p:txBody>
          <a:bodyPr wrap="square">
            <a:spAutoFit/>
          </a:bodyPr>
          <a:lstStyle/>
          <a:p>
            <a:r>
              <a:rPr lang="ja-JP" altLang="en-US" sz="1400" b="1" dirty="0">
                <a:latin typeface="Meiryo UI" panose="020B0604030504040204" pitchFamily="50" charset="-128"/>
                <a:ea typeface="Meiryo UI" panose="020B0604030504040204" pitchFamily="50" charset="-128"/>
              </a:rPr>
              <a:t>　　　　　　黄主将　　　　　　　　　　〇小野雄壱</a:t>
            </a:r>
          </a:p>
        </p:txBody>
      </p:sp>
      <p:sp>
        <p:nvSpPr>
          <p:cNvPr id="7" name="テキスト ボックス 6">
            <a:extLst>
              <a:ext uri="{FF2B5EF4-FFF2-40B4-BE49-F238E27FC236}">
                <a16:creationId xmlns:a16="http://schemas.microsoft.com/office/drawing/2014/main" id="{3791DABE-A124-FE65-EAB0-0871EF85077A}"/>
              </a:ext>
            </a:extLst>
          </p:cNvPr>
          <p:cNvSpPr txBox="1"/>
          <p:nvPr/>
        </p:nvSpPr>
        <p:spPr>
          <a:xfrm>
            <a:off x="242941" y="2016495"/>
            <a:ext cx="3618508" cy="307777"/>
          </a:xfrm>
          <a:prstGeom prst="rect">
            <a:avLst/>
          </a:prstGeom>
          <a:solidFill>
            <a:schemeClr val="bg1"/>
          </a:solidFill>
          <a:ln w="12700">
            <a:solidFill>
              <a:schemeClr val="tx1"/>
            </a:solidFill>
          </a:ln>
        </p:spPr>
        <p:txBody>
          <a:bodyPr wrap="square">
            <a:spAutoFit/>
          </a:bodyPr>
          <a:lstStyle/>
          <a:p>
            <a:r>
              <a:rPr lang="ja-JP" altLang="en-US" sz="1400" b="1" dirty="0">
                <a:latin typeface="Meiryo UI" panose="020B0604030504040204" pitchFamily="50" charset="-128"/>
                <a:ea typeface="Meiryo UI" panose="020B0604030504040204" pitchFamily="50" charset="-128"/>
              </a:rPr>
              <a:t>　　　　　　白副将　　　　　　　　矢島彬・吉岡崇</a:t>
            </a:r>
          </a:p>
        </p:txBody>
      </p:sp>
    </p:spTree>
    <p:extLst>
      <p:ext uri="{BB962C8B-B14F-4D97-AF65-F5344CB8AC3E}">
        <p14:creationId xmlns:p14="http://schemas.microsoft.com/office/powerpoint/2010/main" val="399579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a:extLst>
              <a:ext uri="{FF2B5EF4-FFF2-40B4-BE49-F238E27FC236}">
                <a16:creationId xmlns:a16="http://schemas.microsoft.com/office/drawing/2014/main" id="{2A650465-DED4-4927-A87E-9BD650C660D6}"/>
              </a:ext>
            </a:extLst>
          </p:cNvPr>
          <p:cNvSpPr txBox="1"/>
          <p:nvPr/>
        </p:nvSpPr>
        <p:spPr>
          <a:xfrm>
            <a:off x="0" y="-13304"/>
            <a:ext cx="9144000" cy="415498"/>
          </a:xfrm>
          <a:prstGeom prst="rect">
            <a:avLst/>
          </a:prstGeom>
          <a:solidFill>
            <a:schemeClr val="bg2"/>
          </a:solidFill>
        </p:spPr>
        <p:txBody>
          <a:bodyPr wrap="square">
            <a:spAutoFit/>
          </a:bodyPr>
          <a:lstStyle/>
          <a:p>
            <a:r>
              <a:rPr kumimoji="1" lang="ja-JP" altLang="en-US" sz="2100" dirty="0">
                <a:latin typeface="Meiryo UI" panose="020B0604030504040204" pitchFamily="50" charset="-128"/>
                <a:ea typeface="Meiryo UI" panose="020B0604030504040204" pitchFamily="50" charset="-128"/>
              </a:rPr>
              <a:t>武惑クラブの現状</a:t>
            </a:r>
          </a:p>
        </p:txBody>
      </p:sp>
      <p:sp>
        <p:nvSpPr>
          <p:cNvPr id="9" name="テキスト ボックス 8">
            <a:extLst>
              <a:ext uri="{FF2B5EF4-FFF2-40B4-BE49-F238E27FC236}">
                <a16:creationId xmlns:a16="http://schemas.microsoft.com/office/drawing/2014/main" id="{889F826A-9B07-4E59-90B5-5EB22B23EBF5}"/>
              </a:ext>
            </a:extLst>
          </p:cNvPr>
          <p:cNvSpPr txBox="1"/>
          <p:nvPr/>
        </p:nvSpPr>
        <p:spPr>
          <a:xfrm>
            <a:off x="0" y="3003768"/>
            <a:ext cx="9144000" cy="2308324"/>
          </a:xfrm>
          <a:prstGeom prst="rect">
            <a:avLst/>
          </a:prstGeom>
          <a:solidFill>
            <a:schemeClr val="bg1">
              <a:lumMod val="95000"/>
            </a:schemeClr>
          </a:solidFill>
        </p:spPr>
        <p:txBody>
          <a:bodyPr wrap="square">
            <a:spAutoFit/>
          </a:bodyPr>
          <a:lstStyle/>
          <a:p>
            <a:pPr algn="ctr"/>
            <a:r>
              <a:rPr lang="ja-JP" altLang="en-US" sz="5400" b="1" dirty="0">
                <a:solidFill>
                  <a:srgbClr val="9900CC"/>
                </a:solidFill>
                <a:latin typeface="Meiryo UI" panose="020B0604030504040204" pitchFamily="50" charset="-128"/>
                <a:ea typeface="Meiryo UI" panose="020B0604030504040204" pitchFamily="50" charset="-128"/>
              </a:rPr>
              <a:t>紫</a:t>
            </a:r>
            <a:r>
              <a:rPr kumimoji="1" lang="ja-JP" altLang="en-US" sz="5400" b="1" dirty="0">
                <a:solidFill>
                  <a:srgbClr val="9900CC"/>
                </a:solidFill>
                <a:latin typeface="Meiryo UI" panose="020B0604030504040204" pitchFamily="50" charset="-128"/>
                <a:ea typeface="Meiryo UI" panose="020B0604030504040204" pitchFamily="50" charset="-128"/>
              </a:rPr>
              <a:t> </a:t>
            </a:r>
            <a:r>
              <a:rPr kumimoji="1" lang="en-US" altLang="ja-JP" sz="5400" b="1" dirty="0">
                <a:solidFill>
                  <a:srgbClr val="9900CC"/>
                </a:solidFill>
                <a:latin typeface="Meiryo UI" panose="020B0604030504040204" pitchFamily="50" charset="-128"/>
                <a:ea typeface="Meiryo UI" panose="020B0604030504040204" pitchFamily="50" charset="-128"/>
              </a:rPr>
              <a:t>6</a:t>
            </a:r>
            <a:r>
              <a:rPr lang="ja-JP" altLang="en-US" sz="5400" b="1" dirty="0">
                <a:solidFill>
                  <a:srgbClr val="9900CC"/>
                </a:solidFill>
                <a:latin typeface="Meiryo UI" panose="020B0604030504040204" pitchFamily="50" charset="-128"/>
                <a:ea typeface="Meiryo UI" panose="020B0604030504040204" pitchFamily="50" charset="-128"/>
              </a:rPr>
              <a:t>名</a:t>
            </a:r>
            <a:endParaRPr lang="en-US" altLang="ja-JP" sz="5400" b="1" dirty="0">
              <a:solidFill>
                <a:srgbClr val="9900CC"/>
              </a:solidFill>
              <a:latin typeface="Meiryo UI" panose="020B0604030504040204" pitchFamily="50" charset="-128"/>
              <a:ea typeface="Meiryo UI" panose="020B0604030504040204" pitchFamily="50" charset="-128"/>
            </a:endParaRPr>
          </a:p>
          <a:p>
            <a:pPr algn="ctr"/>
            <a:r>
              <a:rPr lang="ja-JP" altLang="en-US" sz="4500" b="1" dirty="0">
                <a:solidFill>
                  <a:srgbClr val="F8F200"/>
                </a:solidFill>
                <a:latin typeface="Meiryo UI" panose="020B0604030504040204" pitchFamily="50" charset="-128"/>
                <a:ea typeface="Meiryo UI" panose="020B0604030504040204" pitchFamily="50" charset="-128"/>
              </a:rPr>
              <a:t>黄　</a:t>
            </a:r>
            <a:r>
              <a:rPr lang="en-US" altLang="ja-JP" sz="4500" b="1" dirty="0">
                <a:solidFill>
                  <a:srgbClr val="F8F200"/>
                </a:solidFill>
                <a:latin typeface="Meiryo UI" panose="020B0604030504040204" pitchFamily="50" charset="-128"/>
                <a:ea typeface="Meiryo UI" panose="020B0604030504040204" pitchFamily="50" charset="-128"/>
              </a:rPr>
              <a:t>18</a:t>
            </a:r>
            <a:r>
              <a:rPr lang="ja-JP" altLang="en-US" sz="4500" b="1" dirty="0">
                <a:solidFill>
                  <a:srgbClr val="F8F200"/>
                </a:solidFill>
                <a:latin typeface="Meiryo UI" panose="020B0604030504040204" pitchFamily="50" charset="-128"/>
                <a:ea typeface="Meiryo UI" panose="020B0604030504040204" pitchFamily="50" charset="-128"/>
              </a:rPr>
              <a:t>名　</a:t>
            </a:r>
            <a:r>
              <a:rPr lang="ja-JP" altLang="en-US" sz="4500" b="1" dirty="0">
                <a:solidFill>
                  <a:srgbClr val="FF0000"/>
                </a:solidFill>
                <a:latin typeface="Meiryo UI" panose="020B0604030504040204" pitchFamily="50" charset="-128"/>
                <a:ea typeface="Meiryo UI" panose="020B0604030504040204" pitchFamily="50" charset="-128"/>
              </a:rPr>
              <a:t>赤　</a:t>
            </a:r>
            <a:r>
              <a:rPr lang="en-US" altLang="ja-JP" sz="4500" b="1" dirty="0">
                <a:solidFill>
                  <a:srgbClr val="FF0000"/>
                </a:solidFill>
                <a:latin typeface="Meiryo UI" panose="020B0604030504040204" pitchFamily="50" charset="-128"/>
                <a:ea typeface="Meiryo UI" panose="020B0604030504040204" pitchFamily="50" charset="-128"/>
              </a:rPr>
              <a:t>44</a:t>
            </a:r>
            <a:r>
              <a:rPr lang="ja-JP" altLang="en-US" sz="4500" b="1" dirty="0">
                <a:solidFill>
                  <a:srgbClr val="FF0000"/>
                </a:solidFill>
                <a:latin typeface="Meiryo UI" panose="020B0604030504040204" pitchFamily="50" charset="-128"/>
                <a:ea typeface="Meiryo UI" panose="020B0604030504040204" pitchFamily="50" charset="-128"/>
              </a:rPr>
              <a:t>名</a:t>
            </a:r>
            <a:endParaRPr lang="en-US" altLang="ja-JP" sz="4500" b="1" dirty="0">
              <a:solidFill>
                <a:srgbClr val="FF0000"/>
              </a:solidFill>
              <a:latin typeface="Meiryo UI" panose="020B0604030504040204" pitchFamily="50" charset="-128"/>
              <a:ea typeface="Meiryo UI" panose="020B0604030504040204" pitchFamily="50" charset="-128"/>
            </a:endParaRPr>
          </a:p>
          <a:p>
            <a:pPr algn="ctr"/>
            <a:r>
              <a:rPr lang="ja-JP" altLang="en-US" sz="4500" b="1" dirty="0">
                <a:solidFill>
                  <a:srgbClr val="3333CC"/>
                </a:solidFill>
                <a:latin typeface="Meiryo UI" panose="020B0604030504040204" pitchFamily="50" charset="-128"/>
                <a:ea typeface="Meiryo UI" panose="020B0604030504040204" pitchFamily="50" charset="-128"/>
              </a:rPr>
              <a:t>紺　</a:t>
            </a:r>
            <a:r>
              <a:rPr lang="en-US" altLang="ja-JP" sz="4500" b="1" dirty="0">
                <a:solidFill>
                  <a:srgbClr val="3333CC"/>
                </a:solidFill>
                <a:latin typeface="Meiryo UI" panose="020B0604030504040204" pitchFamily="50" charset="-128"/>
                <a:ea typeface="Meiryo UI" panose="020B0604030504040204" pitchFamily="50" charset="-128"/>
              </a:rPr>
              <a:t>37</a:t>
            </a:r>
            <a:r>
              <a:rPr kumimoji="1" lang="ja-JP" altLang="en-US" sz="4500" b="1" dirty="0">
                <a:solidFill>
                  <a:srgbClr val="3333CC"/>
                </a:solidFill>
                <a:latin typeface="Meiryo UI" panose="020B0604030504040204" pitchFamily="50" charset="-128"/>
                <a:ea typeface="Meiryo UI" panose="020B0604030504040204" pitchFamily="50" charset="-128"/>
              </a:rPr>
              <a:t>名　</a:t>
            </a:r>
            <a:r>
              <a:rPr lang="ja-JP" altLang="en-US" sz="4500" b="1" dirty="0">
                <a:latin typeface="Meiryo UI" panose="020B0604030504040204" pitchFamily="50" charset="-128"/>
                <a:ea typeface="Meiryo UI" panose="020B0604030504040204" pitchFamily="50" charset="-128"/>
              </a:rPr>
              <a:t>白</a:t>
            </a:r>
            <a:r>
              <a:rPr kumimoji="1" lang="ja-JP" altLang="en-US" sz="4500" b="1" dirty="0">
                <a:latin typeface="Meiryo UI" panose="020B0604030504040204" pitchFamily="50" charset="-128"/>
                <a:ea typeface="Meiryo UI" panose="020B0604030504040204" pitchFamily="50" charset="-128"/>
              </a:rPr>
              <a:t>　</a:t>
            </a:r>
            <a:r>
              <a:rPr kumimoji="1" lang="en-US" altLang="ja-JP" sz="4500" b="1" dirty="0">
                <a:latin typeface="Meiryo UI" panose="020B0604030504040204" pitchFamily="50" charset="-128"/>
                <a:ea typeface="Meiryo UI" panose="020B0604030504040204" pitchFamily="50" charset="-128"/>
              </a:rPr>
              <a:t>13</a:t>
            </a:r>
            <a:r>
              <a:rPr lang="ja-JP" altLang="en-US" sz="4500" b="1" dirty="0">
                <a:latin typeface="Meiryo UI" panose="020B0604030504040204" pitchFamily="50" charset="-128"/>
                <a:ea typeface="Meiryo UI" panose="020B0604030504040204" pitchFamily="50" charset="-128"/>
              </a:rPr>
              <a:t>名</a:t>
            </a:r>
            <a:endParaRPr lang="en-US" altLang="ja-JP" sz="4500" b="1" dirty="0">
              <a:latin typeface="Meiryo UI" panose="020B0604030504040204" pitchFamily="50" charset="-128"/>
              <a:ea typeface="Meiryo UI" panose="020B0604030504040204" pitchFamily="50" charset="-128"/>
            </a:endParaRPr>
          </a:p>
        </p:txBody>
      </p:sp>
      <p:sp>
        <p:nvSpPr>
          <p:cNvPr id="7" name="テキスト ボックス 6">
            <a:extLst>
              <a:ext uri="{FF2B5EF4-FFF2-40B4-BE49-F238E27FC236}">
                <a16:creationId xmlns:a16="http://schemas.microsoft.com/office/drawing/2014/main" id="{B5DBC2DF-93E3-4D86-9A25-F539AF58979F}"/>
              </a:ext>
            </a:extLst>
          </p:cNvPr>
          <p:cNvSpPr txBox="1"/>
          <p:nvPr/>
        </p:nvSpPr>
        <p:spPr>
          <a:xfrm>
            <a:off x="0" y="1427482"/>
            <a:ext cx="9144000" cy="854080"/>
          </a:xfrm>
          <a:prstGeom prst="rect">
            <a:avLst/>
          </a:prstGeom>
          <a:noFill/>
        </p:spPr>
        <p:txBody>
          <a:bodyPr wrap="square">
            <a:spAutoFit/>
          </a:bodyPr>
          <a:lstStyle/>
          <a:p>
            <a:pPr algn="ctr"/>
            <a:r>
              <a:rPr kumimoji="1" lang="ja-JP" altLang="en-US" sz="4950" b="1" dirty="0">
                <a:solidFill>
                  <a:srgbClr val="05DD38"/>
                </a:solidFill>
                <a:latin typeface="Meiryo UI" panose="020B0604030504040204" pitchFamily="50" charset="-128"/>
                <a:ea typeface="Meiryo UI" panose="020B0604030504040204" pitchFamily="50" charset="-128"/>
              </a:rPr>
              <a:t>会員総数　</a:t>
            </a:r>
            <a:r>
              <a:rPr lang="en-US" altLang="ja-JP" sz="4950" b="1" dirty="0">
                <a:solidFill>
                  <a:srgbClr val="05DD38"/>
                </a:solidFill>
                <a:latin typeface="Meiryo UI" panose="020B0604030504040204" pitchFamily="50" charset="-128"/>
                <a:ea typeface="Meiryo UI" panose="020B0604030504040204" pitchFamily="50" charset="-128"/>
              </a:rPr>
              <a:t>118</a:t>
            </a:r>
            <a:r>
              <a:rPr kumimoji="1" lang="ja-JP" altLang="en-US" sz="4950" b="1" dirty="0">
                <a:solidFill>
                  <a:srgbClr val="05DD38"/>
                </a:solidFill>
                <a:latin typeface="Meiryo UI" panose="020B0604030504040204" pitchFamily="50" charset="-128"/>
                <a:ea typeface="Meiryo UI" panose="020B0604030504040204" pitchFamily="50" charset="-128"/>
              </a:rPr>
              <a:t>名</a:t>
            </a:r>
            <a:endParaRPr lang="ja-JP" altLang="en-US" sz="4050" dirty="0">
              <a:latin typeface="Meiryo UI" panose="020B0604030504040204" pitchFamily="50" charset="-128"/>
              <a:ea typeface="Meiryo UI" panose="020B0604030504040204" pitchFamily="50" charset="-128"/>
            </a:endParaRPr>
          </a:p>
        </p:txBody>
      </p:sp>
      <p:sp>
        <p:nvSpPr>
          <p:cNvPr id="8" name="テキスト ボックス 7">
            <a:extLst>
              <a:ext uri="{FF2B5EF4-FFF2-40B4-BE49-F238E27FC236}">
                <a16:creationId xmlns:a16="http://schemas.microsoft.com/office/drawing/2014/main" id="{0551EDF6-D1AF-4674-A7C4-402442A2E8CB}"/>
              </a:ext>
            </a:extLst>
          </p:cNvPr>
          <p:cNvSpPr txBox="1"/>
          <p:nvPr/>
        </p:nvSpPr>
        <p:spPr>
          <a:xfrm>
            <a:off x="7671271" y="4942760"/>
            <a:ext cx="1363807" cy="369332"/>
          </a:xfrm>
          <a:prstGeom prst="rect">
            <a:avLst/>
          </a:prstGeom>
          <a:noFill/>
        </p:spPr>
        <p:txBody>
          <a:bodyPr wrap="square">
            <a:spAutoFit/>
          </a:bodyPr>
          <a:lstStyle/>
          <a:p>
            <a:pPr algn="r"/>
            <a:r>
              <a:rPr kumimoji="1" lang="en-US" altLang="ja-JP" sz="1800" dirty="0">
                <a:latin typeface="Meiryo UI" panose="020B0604030504040204" pitchFamily="50" charset="-128"/>
                <a:ea typeface="Meiryo UI" panose="020B0604030504040204" pitchFamily="50" charset="-128"/>
              </a:rPr>
              <a:t>※2026.1</a:t>
            </a:r>
            <a:endParaRPr lang="ja-JP" altLang="en-US" dirty="0"/>
          </a:p>
        </p:txBody>
      </p:sp>
      <p:pic>
        <p:nvPicPr>
          <p:cNvPr id="3" name="図 2">
            <a:extLst>
              <a:ext uri="{FF2B5EF4-FFF2-40B4-BE49-F238E27FC236}">
                <a16:creationId xmlns:a16="http://schemas.microsoft.com/office/drawing/2014/main" id="{D3B0F1F4-D19E-EC17-9603-2EA79470F66E}"/>
              </a:ext>
            </a:extLst>
          </p:cNvPr>
          <p:cNvPicPr>
            <a:picLocks noChangeAspect="1"/>
          </p:cNvPicPr>
          <p:nvPr/>
        </p:nvPicPr>
        <p:blipFill>
          <a:blip r:embed="rId3"/>
          <a:stretch>
            <a:fillRect/>
          </a:stretch>
        </p:blipFill>
        <p:spPr>
          <a:xfrm>
            <a:off x="8353175" y="5641549"/>
            <a:ext cx="791937" cy="605404"/>
          </a:xfrm>
          <a:prstGeom prst="rect">
            <a:avLst/>
          </a:prstGeom>
        </p:spPr>
      </p:pic>
    </p:spTree>
    <p:extLst>
      <p:ext uri="{BB962C8B-B14F-4D97-AF65-F5344CB8AC3E}">
        <p14:creationId xmlns:p14="http://schemas.microsoft.com/office/powerpoint/2010/main" val="14610036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2">
            <a:extLst>
              <a:ext uri="{FF2B5EF4-FFF2-40B4-BE49-F238E27FC236}">
                <a16:creationId xmlns:a16="http://schemas.microsoft.com/office/drawing/2014/main" id="{F2C8A1C4-8A88-4652-BF33-1A1E2579B728}"/>
              </a:ext>
            </a:extLst>
          </p:cNvPr>
          <p:cNvSpPr txBox="1">
            <a:spLocks/>
          </p:cNvSpPr>
          <p:nvPr/>
        </p:nvSpPr>
        <p:spPr>
          <a:xfrm>
            <a:off x="76200" y="1677955"/>
            <a:ext cx="8991600" cy="3502090"/>
          </a:xfrm>
          <a:prstGeom prst="rect">
            <a:avLst/>
          </a:prstGeom>
        </p:spPr>
        <p:txBody>
          <a:bodyPr anchor="ctr">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r>
              <a:rPr lang="ja-JP" altLang="en-US" sz="2100" dirty="0">
                <a:solidFill>
                  <a:schemeClr val="bg1">
                    <a:lumMod val="85000"/>
                  </a:schemeClr>
                </a:solidFill>
                <a:latin typeface="Meiryo UI" panose="020B0604030504040204" pitchFamily="50" charset="-128"/>
                <a:ea typeface="Meiryo UI" panose="020B0604030504040204" pitchFamily="50" charset="-128"/>
              </a:rPr>
              <a:t>開会・会長あいさつ　　　　　　　　会長　大石雅規　　　　　　</a:t>
            </a:r>
            <a:endParaRPr lang="en-US" altLang="ja-JP" sz="2100" dirty="0">
              <a:solidFill>
                <a:schemeClr val="bg1">
                  <a:lumMod val="85000"/>
                </a:schemeClr>
              </a:solidFill>
              <a:latin typeface="Meiryo UI" panose="020B0604030504040204" pitchFamily="50" charset="-128"/>
              <a:ea typeface="Meiryo UI" panose="020B0604030504040204" pitchFamily="50" charset="-128"/>
            </a:endParaRPr>
          </a:p>
          <a:p>
            <a:r>
              <a:rPr lang="ja-JP" altLang="en-US" sz="2100" dirty="0">
                <a:solidFill>
                  <a:schemeClr val="bg1">
                    <a:lumMod val="85000"/>
                  </a:schemeClr>
                </a:solidFill>
                <a:latin typeface="Meiryo UI" panose="020B0604030504040204" pitchFamily="50" charset="-128"/>
                <a:ea typeface="Meiryo UI" panose="020B0604030504040204" pitchFamily="50" charset="-128"/>
              </a:rPr>
              <a:t>役員の改選、承認、挨拶　　　　 主務</a:t>
            </a:r>
            <a:r>
              <a:rPr lang="ja-JP" altLang="en-US" sz="2100" dirty="0">
                <a:latin typeface="Meiryo UI" panose="020B0604030504040204" pitchFamily="50" charset="-128"/>
                <a:ea typeface="Meiryo UI" panose="020B0604030504040204" pitchFamily="50" charset="-128"/>
              </a:rPr>
              <a:t>　　　　　　　　　</a:t>
            </a:r>
            <a:endParaRPr lang="en-US" altLang="ja-JP" sz="2100" dirty="0">
              <a:latin typeface="Meiryo UI" panose="020B0604030504040204" pitchFamily="50" charset="-128"/>
              <a:ea typeface="Meiryo UI" panose="020B0604030504040204" pitchFamily="50" charset="-128"/>
            </a:endParaRPr>
          </a:p>
          <a:p>
            <a:r>
              <a:rPr lang="ja-JP" altLang="en-US" sz="2100" dirty="0">
                <a:solidFill>
                  <a:schemeClr val="tx1"/>
                </a:solidFill>
                <a:latin typeface="Meiryo UI" panose="020B0604030504040204" pitchFamily="50" charset="-128"/>
                <a:ea typeface="Meiryo UI" panose="020B0604030504040204" pitchFamily="50" charset="-128"/>
              </a:rPr>
              <a:t>会則および細則の改廃            理事会</a:t>
            </a:r>
            <a:endParaRPr lang="en-US" altLang="ja-JP" sz="2100" dirty="0">
              <a:solidFill>
                <a:schemeClr val="tx1"/>
              </a:solidFill>
              <a:latin typeface="Meiryo UI" panose="020B0604030504040204" pitchFamily="50" charset="-128"/>
              <a:ea typeface="Meiryo UI" panose="020B0604030504040204" pitchFamily="50" charset="-128"/>
            </a:endParaRPr>
          </a:p>
          <a:p>
            <a:r>
              <a:rPr lang="ja-JP" altLang="en-US" sz="2100" dirty="0">
                <a:solidFill>
                  <a:schemeClr val="tx1"/>
                </a:solidFill>
                <a:latin typeface="Meiryo UI" panose="020B0604030504040204" pitchFamily="50" charset="-128"/>
                <a:ea typeface="Meiryo UI" panose="020B0604030504040204" pitchFamily="50" charset="-128"/>
              </a:rPr>
              <a:t>審議事項・報告事項              理事会</a:t>
            </a:r>
            <a:endParaRPr lang="en-US" altLang="ja-JP" sz="2100" dirty="0">
              <a:solidFill>
                <a:schemeClr val="tx1"/>
              </a:solidFill>
              <a:latin typeface="Meiryo UI" panose="020B0604030504040204" pitchFamily="50" charset="-128"/>
              <a:ea typeface="Meiryo UI" panose="020B0604030504040204" pitchFamily="50" charset="-128"/>
            </a:endParaRPr>
          </a:p>
          <a:p>
            <a:r>
              <a:rPr lang="ja-JP" altLang="en-US" sz="2100" dirty="0">
                <a:solidFill>
                  <a:schemeClr val="bg1">
                    <a:lumMod val="85000"/>
                  </a:schemeClr>
                </a:solidFill>
                <a:latin typeface="Meiryo UI" panose="020B0604030504040204" pitchFamily="50" charset="-128"/>
                <a:ea typeface="Meiryo UI" panose="020B0604030504040204" pitchFamily="50" charset="-128"/>
              </a:rPr>
              <a:t>事業報告・事業計画              主務　</a:t>
            </a:r>
            <a:endParaRPr lang="en-US" altLang="ja-JP" sz="2100" dirty="0">
              <a:solidFill>
                <a:schemeClr val="bg1">
                  <a:lumMod val="85000"/>
                </a:schemeClr>
              </a:solidFill>
              <a:latin typeface="Meiryo UI" panose="020B0604030504040204" pitchFamily="50" charset="-128"/>
              <a:ea typeface="Meiryo UI" panose="020B0604030504040204" pitchFamily="50" charset="-128"/>
            </a:endParaRPr>
          </a:p>
          <a:p>
            <a:r>
              <a:rPr lang="ja-JP" altLang="en-US" sz="2100" dirty="0">
                <a:solidFill>
                  <a:schemeClr val="bg1">
                    <a:lumMod val="85000"/>
                  </a:schemeClr>
                </a:solidFill>
                <a:latin typeface="Meiryo UI" panose="020B0604030504040204" pitchFamily="50" charset="-128"/>
                <a:ea typeface="Meiryo UI" panose="020B0604030504040204" pitchFamily="50" charset="-128"/>
              </a:rPr>
              <a:t>決算報告・監査報告              会計・監事</a:t>
            </a:r>
            <a:endParaRPr lang="en-US" altLang="ja-JP" sz="2100" dirty="0">
              <a:solidFill>
                <a:schemeClr val="bg1">
                  <a:lumMod val="85000"/>
                </a:schemeClr>
              </a:solidFill>
              <a:latin typeface="Meiryo UI" panose="020B0604030504040204" pitchFamily="50" charset="-128"/>
              <a:ea typeface="Meiryo UI" panose="020B0604030504040204" pitchFamily="50" charset="-128"/>
            </a:endParaRPr>
          </a:p>
          <a:p>
            <a:r>
              <a:rPr lang="ja-JP" altLang="en-US" sz="2100" dirty="0">
                <a:solidFill>
                  <a:schemeClr val="bg1">
                    <a:lumMod val="85000"/>
                  </a:schemeClr>
                </a:solidFill>
                <a:latin typeface="Meiryo UI" panose="020B0604030504040204" pitchFamily="50" charset="-128"/>
                <a:ea typeface="Meiryo UI" panose="020B0604030504040204" pitchFamily="50" charset="-128"/>
              </a:rPr>
              <a:t>予算計画　　　　　　　　　　　　　　会計</a:t>
            </a:r>
            <a:endParaRPr lang="en-US" altLang="ja-JP" sz="2100" dirty="0">
              <a:solidFill>
                <a:schemeClr val="bg1">
                  <a:lumMod val="85000"/>
                </a:schemeClr>
              </a:solidFill>
              <a:latin typeface="Meiryo UI" panose="020B0604030504040204" pitchFamily="50" charset="-128"/>
              <a:ea typeface="Meiryo UI" panose="020B0604030504040204" pitchFamily="50" charset="-128"/>
            </a:endParaRPr>
          </a:p>
          <a:p>
            <a:r>
              <a:rPr lang="ja-JP" altLang="en-US" sz="2100" dirty="0">
                <a:solidFill>
                  <a:schemeClr val="bg1">
                    <a:lumMod val="85000"/>
                  </a:schemeClr>
                </a:solidFill>
                <a:latin typeface="Meiryo UI" panose="020B0604030504040204" pitchFamily="50" charset="-128"/>
                <a:ea typeface="Meiryo UI" panose="020B0604030504040204" pitchFamily="50" charset="-128"/>
              </a:rPr>
              <a:t>今年度の方針                      鹿田主将</a:t>
            </a:r>
          </a:p>
        </p:txBody>
      </p:sp>
      <p:pic>
        <p:nvPicPr>
          <p:cNvPr id="3" name="図 2">
            <a:extLst>
              <a:ext uri="{FF2B5EF4-FFF2-40B4-BE49-F238E27FC236}">
                <a16:creationId xmlns:a16="http://schemas.microsoft.com/office/drawing/2014/main" id="{BE083212-500E-02CB-8863-4CBF4E3C6B59}"/>
              </a:ext>
            </a:extLst>
          </p:cNvPr>
          <p:cNvPicPr>
            <a:picLocks noChangeAspect="1"/>
          </p:cNvPicPr>
          <p:nvPr/>
        </p:nvPicPr>
        <p:blipFill>
          <a:blip r:embed="rId2"/>
          <a:stretch>
            <a:fillRect/>
          </a:stretch>
        </p:blipFill>
        <p:spPr>
          <a:xfrm>
            <a:off x="8353175" y="5641549"/>
            <a:ext cx="791937" cy="605404"/>
          </a:xfrm>
          <a:prstGeom prst="rect">
            <a:avLst/>
          </a:prstGeom>
        </p:spPr>
      </p:pic>
      <p:sp>
        <p:nvSpPr>
          <p:cNvPr id="5" name="テキスト ボックス 4">
            <a:extLst>
              <a:ext uri="{FF2B5EF4-FFF2-40B4-BE49-F238E27FC236}">
                <a16:creationId xmlns:a16="http://schemas.microsoft.com/office/drawing/2014/main" id="{6BC8481C-BC9A-672A-E16E-5E7B6A03D4B5}"/>
              </a:ext>
            </a:extLst>
          </p:cNvPr>
          <p:cNvSpPr txBox="1"/>
          <p:nvPr/>
        </p:nvSpPr>
        <p:spPr>
          <a:xfrm>
            <a:off x="0" y="996881"/>
            <a:ext cx="9121140" cy="600164"/>
          </a:xfrm>
          <a:prstGeom prst="rect">
            <a:avLst/>
          </a:prstGeom>
          <a:noFill/>
        </p:spPr>
        <p:txBody>
          <a:bodyPr wrap="square">
            <a:spAutoFit/>
          </a:bodyPr>
          <a:lstStyle/>
          <a:p>
            <a:pPr algn="ctr"/>
            <a:r>
              <a:rPr kumimoji="1" lang="ja-JP" altLang="en-US" sz="3300" dirty="0">
                <a:latin typeface="Meiryo UI" panose="020B0604030504040204" pitchFamily="50" charset="-128"/>
                <a:ea typeface="Meiryo UI" panose="020B0604030504040204" pitchFamily="50" charset="-128"/>
              </a:rPr>
              <a:t>総会 式次第</a:t>
            </a:r>
          </a:p>
        </p:txBody>
      </p:sp>
      <p:sp>
        <p:nvSpPr>
          <p:cNvPr id="6" name="テキスト ボックス 5">
            <a:extLst>
              <a:ext uri="{FF2B5EF4-FFF2-40B4-BE49-F238E27FC236}">
                <a16:creationId xmlns:a16="http://schemas.microsoft.com/office/drawing/2014/main" id="{A69E648B-A1F0-79B3-4B38-1D03CBE46FB5}"/>
              </a:ext>
            </a:extLst>
          </p:cNvPr>
          <p:cNvSpPr txBox="1"/>
          <p:nvPr/>
        </p:nvSpPr>
        <p:spPr>
          <a:xfrm>
            <a:off x="7574280" y="1511995"/>
            <a:ext cx="1493520" cy="300082"/>
          </a:xfrm>
          <a:prstGeom prst="rect">
            <a:avLst/>
          </a:prstGeom>
          <a:noFill/>
        </p:spPr>
        <p:txBody>
          <a:bodyPr wrap="square">
            <a:spAutoFit/>
          </a:bodyPr>
          <a:lstStyle/>
          <a:p>
            <a:r>
              <a:rPr lang="ja-JP" altLang="en-US" sz="1350" dirty="0">
                <a:latin typeface="Meiryo UI" panose="020B0604030504040204" pitchFamily="50" charset="-128"/>
                <a:ea typeface="Meiryo UI" panose="020B0604030504040204" pitchFamily="50" charset="-128"/>
              </a:rPr>
              <a:t>進行　主務　宮本</a:t>
            </a:r>
            <a:endParaRPr lang="ja-JP" altLang="en-US" sz="1350" dirty="0"/>
          </a:p>
        </p:txBody>
      </p:sp>
    </p:spTree>
    <p:extLst>
      <p:ext uri="{BB962C8B-B14F-4D97-AF65-F5344CB8AC3E}">
        <p14:creationId xmlns:p14="http://schemas.microsoft.com/office/powerpoint/2010/main" val="27469989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F07DBDFB-8185-4D27-AFCB-0C640ACAE2DA}"/>
              </a:ext>
            </a:extLst>
          </p:cNvPr>
          <p:cNvSpPr txBox="1"/>
          <p:nvPr/>
        </p:nvSpPr>
        <p:spPr>
          <a:xfrm>
            <a:off x="0" y="907467"/>
            <a:ext cx="9144000" cy="461665"/>
          </a:xfrm>
          <a:prstGeom prst="rect">
            <a:avLst/>
          </a:prstGeom>
          <a:noFill/>
        </p:spPr>
        <p:txBody>
          <a:bodyPr wrap="square">
            <a:spAutoFit/>
          </a:bodyPr>
          <a:lstStyle/>
          <a:p>
            <a:r>
              <a:rPr kumimoji="1" lang="ja-JP" altLang="en-US" sz="2400" dirty="0">
                <a:latin typeface="Meiryo UI" panose="020B0604030504040204" pitchFamily="50" charset="-128"/>
                <a:ea typeface="Meiryo UI" panose="020B0604030504040204" pitchFamily="50" charset="-128"/>
              </a:rPr>
              <a:t>１、会則改廃</a:t>
            </a:r>
            <a:endParaRPr kumimoji="1" lang="en-US" altLang="ja-JP" sz="2400" dirty="0">
              <a:latin typeface="Meiryo UI" panose="020B0604030504040204" pitchFamily="50" charset="-128"/>
              <a:ea typeface="Meiryo UI" panose="020B0604030504040204" pitchFamily="50" charset="-128"/>
            </a:endParaRPr>
          </a:p>
        </p:txBody>
      </p:sp>
      <p:sp>
        <p:nvSpPr>
          <p:cNvPr id="25" name="テキスト ボックス 24">
            <a:extLst>
              <a:ext uri="{FF2B5EF4-FFF2-40B4-BE49-F238E27FC236}">
                <a16:creationId xmlns:a16="http://schemas.microsoft.com/office/drawing/2014/main" id="{826C2030-2837-4561-A6DB-46D6423E4DB6}"/>
              </a:ext>
            </a:extLst>
          </p:cNvPr>
          <p:cNvSpPr txBox="1"/>
          <p:nvPr/>
        </p:nvSpPr>
        <p:spPr>
          <a:xfrm>
            <a:off x="0" y="0"/>
            <a:ext cx="9144000" cy="461665"/>
          </a:xfrm>
          <a:prstGeom prst="rect">
            <a:avLst/>
          </a:prstGeom>
          <a:solidFill>
            <a:schemeClr val="bg2">
              <a:lumMod val="90000"/>
            </a:schemeClr>
          </a:solidFill>
        </p:spPr>
        <p:txBody>
          <a:bodyPr wrap="square">
            <a:spAutoFit/>
          </a:bodyPr>
          <a:lstStyle/>
          <a:p>
            <a:r>
              <a:rPr kumimoji="1" lang="ja-JP" altLang="en-US" sz="2400" dirty="0">
                <a:latin typeface="Meiryo UI" panose="020B0604030504040204" pitchFamily="50" charset="-128"/>
                <a:ea typeface="Meiryo UI" panose="020B0604030504040204" pitchFamily="50" charset="-128"/>
              </a:rPr>
              <a:t>理事会審議事項と報告</a:t>
            </a:r>
            <a:endParaRPr lang="ja-JP" altLang="en-US" sz="2400" dirty="0">
              <a:latin typeface="Meiryo UI" panose="020B0604030504040204" pitchFamily="50" charset="-128"/>
              <a:ea typeface="Meiryo UI" panose="020B0604030504040204" pitchFamily="50" charset="-128"/>
            </a:endParaRPr>
          </a:p>
        </p:txBody>
      </p:sp>
      <p:pic>
        <p:nvPicPr>
          <p:cNvPr id="2" name="図 1">
            <a:extLst>
              <a:ext uri="{FF2B5EF4-FFF2-40B4-BE49-F238E27FC236}">
                <a16:creationId xmlns:a16="http://schemas.microsoft.com/office/drawing/2014/main" id="{67854E40-C004-B655-3797-84EBBD815713}"/>
              </a:ext>
            </a:extLst>
          </p:cNvPr>
          <p:cNvPicPr>
            <a:picLocks noChangeAspect="1"/>
          </p:cNvPicPr>
          <p:nvPr/>
        </p:nvPicPr>
        <p:blipFill>
          <a:blip r:embed="rId3"/>
          <a:stretch>
            <a:fillRect/>
          </a:stretch>
        </p:blipFill>
        <p:spPr>
          <a:xfrm>
            <a:off x="8353175" y="5641549"/>
            <a:ext cx="791937" cy="605404"/>
          </a:xfrm>
          <a:prstGeom prst="rect">
            <a:avLst/>
          </a:prstGeom>
        </p:spPr>
      </p:pic>
      <p:sp>
        <p:nvSpPr>
          <p:cNvPr id="11" name="テキスト ボックス 10">
            <a:extLst>
              <a:ext uri="{FF2B5EF4-FFF2-40B4-BE49-F238E27FC236}">
                <a16:creationId xmlns:a16="http://schemas.microsoft.com/office/drawing/2014/main" id="{25556CC5-B2A2-D8F2-24F3-CCCFE4EBDFE5}"/>
              </a:ext>
            </a:extLst>
          </p:cNvPr>
          <p:cNvSpPr txBox="1"/>
          <p:nvPr/>
        </p:nvSpPr>
        <p:spPr>
          <a:xfrm>
            <a:off x="0" y="1456547"/>
            <a:ext cx="9144000" cy="461665"/>
          </a:xfrm>
          <a:prstGeom prst="rect">
            <a:avLst/>
          </a:prstGeom>
          <a:noFill/>
        </p:spPr>
        <p:txBody>
          <a:bodyPr wrap="square">
            <a:spAutoFit/>
          </a:bodyPr>
          <a:lstStyle/>
          <a:p>
            <a:r>
              <a:rPr kumimoji="1" lang="ja-JP" altLang="en-US" sz="2400" dirty="0">
                <a:latin typeface="Meiryo UI" panose="020B0604030504040204" pitchFamily="50" charset="-128"/>
                <a:ea typeface="Meiryo UI" panose="020B0604030504040204" pitchFamily="50" charset="-128"/>
              </a:rPr>
              <a:t>２、年会費（正会員・準会員）の変更</a:t>
            </a:r>
            <a:endParaRPr kumimoji="1" lang="en-US" altLang="ja-JP" sz="2400" dirty="0">
              <a:latin typeface="Meiryo UI" panose="020B0604030504040204" pitchFamily="50" charset="-128"/>
              <a:ea typeface="Meiryo UI" panose="020B0604030504040204" pitchFamily="50" charset="-128"/>
            </a:endParaRPr>
          </a:p>
        </p:txBody>
      </p:sp>
      <p:sp>
        <p:nvSpPr>
          <p:cNvPr id="3" name="テキスト ボックス 2">
            <a:extLst>
              <a:ext uri="{FF2B5EF4-FFF2-40B4-BE49-F238E27FC236}">
                <a16:creationId xmlns:a16="http://schemas.microsoft.com/office/drawing/2014/main" id="{4173DE6D-6E8E-DB12-036B-3E841C354A7E}"/>
              </a:ext>
            </a:extLst>
          </p:cNvPr>
          <p:cNvSpPr txBox="1"/>
          <p:nvPr/>
        </p:nvSpPr>
        <p:spPr>
          <a:xfrm>
            <a:off x="0" y="2005627"/>
            <a:ext cx="9144000" cy="461665"/>
          </a:xfrm>
          <a:prstGeom prst="rect">
            <a:avLst/>
          </a:prstGeom>
          <a:noFill/>
        </p:spPr>
        <p:txBody>
          <a:bodyPr wrap="square">
            <a:spAutoFit/>
          </a:bodyPr>
          <a:lstStyle/>
          <a:p>
            <a:r>
              <a:rPr kumimoji="1" lang="ja-JP" altLang="en-US" sz="2400" dirty="0">
                <a:latin typeface="Meiryo UI" panose="020B0604030504040204" pitchFamily="50" charset="-128"/>
                <a:ea typeface="Meiryo UI" panose="020B0604030504040204" pitchFamily="50" charset="-128"/>
              </a:rPr>
              <a:t>３、グラウンド予約者への謝礼について（熊谷荒川グラウンド）</a:t>
            </a:r>
            <a:endParaRPr kumimoji="1" lang="en-US" altLang="ja-JP" sz="2400" dirty="0">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4E60595A-258A-6A0A-3768-7EA0A2218B3C}"/>
              </a:ext>
            </a:extLst>
          </p:cNvPr>
          <p:cNvSpPr txBox="1"/>
          <p:nvPr/>
        </p:nvSpPr>
        <p:spPr>
          <a:xfrm>
            <a:off x="0" y="2554707"/>
            <a:ext cx="9144000" cy="461665"/>
          </a:xfrm>
          <a:prstGeom prst="rect">
            <a:avLst/>
          </a:prstGeom>
          <a:noFill/>
        </p:spPr>
        <p:txBody>
          <a:bodyPr wrap="square">
            <a:spAutoFit/>
          </a:bodyPr>
          <a:lstStyle/>
          <a:p>
            <a:r>
              <a:rPr kumimoji="1" lang="ja-JP" altLang="en-US" sz="2400" dirty="0">
                <a:latin typeface="Meiryo UI" panose="020B0604030504040204" pitchFamily="50" charset="-128"/>
                <a:ea typeface="Meiryo UI" panose="020B0604030504040204" pitchFamily="50" charset="-128"/>
              </a:rPr>
              <a:t>４、</a:t>
            </a:r>
            <a:r>
              <a:rPr kumimoji="1" lang="en-US" altLang="ja-JP" sz="2400" dirty="0">
                <a:latin typeface="Meiryo UI" panose="020B0604030504040204" pitchFamily="50" charset="-128"/>
                <a:ea typeface="Meiryo UI" panose="020B0604030504040204" pitchFamily="50" charset="-128"/>
              </a:rPr>
              <a:t>HP</a:t>
            </a:r>
            <a:r>
              <a:rPr kumimoji="1" lang="ja-JP" altLang="en-US" sz="2400" dirty="0">
                <a:latin typeface="Meiryo UI" panose="020B0604030504040204" pitchFamily="50" charset="-128"/>
                <a:ea typeface="Meiryo UI" panose="020B0604030504040204" pitchFamily="50" charset="-128"/>
              </a:rPr>
              <a:t>改修費について</a:t>
            </a:r>
            <a:endParaRPr kumimoji="1" lang="en-US" altLang="ja-JP" sz="2400" dirty="0">
              <a:latin typeface="Meiryo UI" panose="020B0604030504040204" pitchFamily="50" charset="-128"/>
              <a:ea typeface="Meiryo UI" panose="020B0604030504040204" pitchFamily="50" charset="-128"/>
            </a:endParaRPr>
          </a:p>
        </p:txBody>
      </p:sp>
      <p:sp>
        <p:nvSpPr>
          <p:cNvPr id="10" name="テキスト ボックス 9">
            <a:extLst>
              <a:ext uri="{FF2B5EF4-FFF2-40B4-BE49-F238E27FC236}">
                <a16:creationId xmlns:a16="http://schemas.microsoft.com/office/drawing/2014/main" id="{71D2B933-3720-A885-8BA2-680CC9A81377}"/>
              </a:ext>
            </a:extLst>
          </p:cNvPr>
          <p:cNvSpPr txBox="1"/>
          <p:nvPr/>
        </p:nvSpPr>
        <p:spPr>
          <a:xfrm>
            <a:off x="0" y="3099937"/>
            <a:ext cx="9144000" cy="461665"/>
          </a:xfrm>
          <a:prstGeom prst="rect">
            <a:avLst/>
          </a:prstGeom>
          <a:noFill/>
        </p:spPr>
        <p:txBody>
          <a:bodyPr wrap="square">
            <a:spAutoFit/>
          </a:bodyPr>
          <a:lstStyle/>
          <a:p>
            <a:r>
              <a:rPr kumimoji="1" lang="ja-JP" altLang="en-US" sz="2400" dirty="0">
                <a:latin typeface="Meiryo UI" panose="020B0604030504040204" pitchFamily="50" charset="-128"/>
                <a:ea typeface="Meiryo UI" panose="020B0604030504040204" pitchFamily="50" charset="-128"/>
              </a:rPr>
              <a:t>５、新入部員勧誘に向けた取り組み　インスタ</a:t>
            </a:r>
            <a:endParaRPr kumimoji="1" lang="en-US" altLang="ja-JP" sz="2400" dirty="0">
              <a:latin typeface="Meiryo UI" panose="020B0604030504040204" pitchFamily="50" charset="-128"/>
              <a:ea typeface="Meiryo UI" panose="020B0604030504040204" pitchFamily="50" charset="-128"/>
            </a:endParaRPr>
          </a:p>
        </p:txBody>
      </p:sp>
      <p:sp>
        <p:nvSpPr>
          <p:cNvPr id="12" name="テキスト ボックス 11">
            <a:extLst>
              <a:ext uri="{FF2B5EF4-FFF2-40B4-BE49-F238E27FC236}">
                <a16:creationId xmlns:a16="http://schemas.microsoft.com/office/drawing/2014/main" id="{FE68A560-5D0C-972C-83DC-B4A7E66A981C}"/>
              </a:ext>
            </a:extLst>
          </p:cNvPr>
          <p:cNvSpPr txBox="1"/>
          <p:nvPr/>
        </p:nvSpPr>
        <p:spPr>
          <a:xfrm>
            <a:off x="0" y="3645167"/>
            <a:ext cx="9144000" cy="461665"/>
          </a:xfrm>
          <a:prstGeom prst="rect">
            <a:avLst/>
          </a:prstGeom>
          <a:noFill/>
        </p:spPr>
        <p:txBody>
          <a:bodyPr wrap="square">
            <a:spAutoFit/>
          </a:bodyPr>
          <a:lstStyle/>
          <a:p>
            <a:r>
              <a:rPr kumimoji="1" lang="ja-JP" altLang="en-US" sz="2400" dirty="0">
                <a:latin typeface="Meiryo UI" panose="020B0604030504040204" pitchFamily="50" charset="-128"/>
                <a:ea typeface="Meiryo UI" panose="020B0604030504040204" pitchFamily="50" charset="-128"/>
              </a:rPr>
              <a:t>６、</a:t>
            </a:r>
            <a:r>
              <a:rPr kumimoji="1" lang="en-US" altLang="ja-JP" sz="2400" dirty="0">
                <a:latin typeface="Meiryo UI" panose="020B0604030504040204" pitchFamily="50" charset="-128"/>
                <a:ea typeface="Meiryo UI" panose="020B0604030504040204" pitchFamily="50" charset="-128"/>
              </a:rPr>
              <a:t>AED</a:t>
            </a:r>
            <a:r>
              <a:rPr kumimoji="1" lang="ja-JP" altLang="en-US" sz="2400" dirty="0">
                <a:latin typeface="Meiryo UI" panose="020B0604030504040204" pitchFamily="50" charset="-128"/>
                <a:ea typeface="Meiryo UI" panose="020B0604030504040204" pitchFamily="50" charset="-128"/>
              </a:rPr>
              <a:t>勉強会実施</a:t>
            </a:r>
            <a:endParaRPr kumimoji="1" lang="en-US" altLang="ja-JP" sz="2400" dirty="0">
              <a:latin typeface="Meiryo UI" panose="020B0604030504040204" pitchFamily="50" charset="-128"/>
              <a:ea typeface="Meiryo UI" panose="020B0604030504040204" pitchFamily="50" charset="-128"/>
            </a:endParaRPr>
          </a:p>
        </p:txBody>
      </p:sp>
      <p:sp>
        <p:nvSpPr>
          <p:cNvPr id="13" name="テキスト ボックス 12">
            <a:extLst>
              <a:ext uri="{FF2B5EF4-FFF2-40B4-BE49-F238E27FC236}">
                <a16:creationId xmlns:a16="http://schemas.microsoft.com/office/drawing/2014/main" id="{1B15B4BF-DB7B-2465-6F64-D0A4A5453C37}"/>
              </a:ext>
            </a:extLst>
          </p:cNvPr>
          <p:cNvSpPr txBox="1"/>
          <p:nvPr/>
        </p:nvSpPr>
        <p:spPr>
          <a:xfrm>
            <a:off x="0" y="4190788"/>
            <a:ext cx="9144000" cy="461665"/>
          </a:xfrm>
          <a:prstGeom prst="rect">
            <a:avLst/>
          </a:prstGeom>
          <a:noFill/>
        </p:spPr>
        <p:txBody>
          <a:bodyPr wrap="square">
            <a:spAutoFit/>
          </a:bodyPr>
          <a:lstStyle/>
          <a:p>
            <a:r>
              <a:rPr kumimoji="1" lang="ja-JP" altLang="en-US" sz="2400" dirty="0">
                <a:latin typeface="Meiryo UI" panose="020B0604030504040204" pitchFamily="50" charset="-128"/>
                <a:ea typeface="Meiryo UI" panose="020B0604030504040204" pitchFamily="50" charset="-128"/>
              </a:rPr>
              <a:t>７、</a:t>
            </a:r>
            <a:r>
              <a:rPr kumimoji="1" lang="en-US" altLang="ja-JP" sz="2400" dirty="0">
                <a:latin typeface="Meiryo UI" panose="020B0604030504040204" pitchFamily="50" charset="-128"/>
                <a:ea typeface="Meiryo UI" panose="020B0604030504040204" pitchFamily="50" charset="-128"/>
              </a:rPr>
              <a:t>HP</a:t>
            </a:r>
            <a:r>
              <a:rPr kumimoji="1" lang="ja-JP" altLang="en-US" sz="2400" dirty="0">
                <a:latin typeface="Meiryo UI" panose="020B0604030504040204" pitchFamily="50" charset="-128"/>
                <a:ea typeface="Meiryo UI" panose="020B0604030504040204" pitchFamily="50" charset="-128"/>
              </a:rPr>
              <a:t>出欠席欄　休部課員の配置変更　⇒最下段へ纏めます</a:t>
            </a:r>
            <a:endParaRPr kumimoji="1" lang="en-US" altLang="ja-JP" sz="2400" dirty="0">
              <a:latin typeface="Meiryo UI" panose="020B0604030504040204" pitchFamily="50" charset="-128"/>
              <a:ea typeface="Meiryo UI" panose="020B0604030504040204" pitchFamily="50" charset="-128"/>
            </a:endParaRPr>
          </a:p>
        </p:txBody>
      </p:sp>
      <p:sp>
        <p:nvSpPr>
          <p:cNvPr id="15" name="テキスト ボックス 14">
            <a:extLst>
              <a:ext uri="{FF2B5EF4-FFF2-40B4-BE49-F238E27FC236}">
                <a16:creationId xmlns:a16="http://schemas.microsoft.com/office/drawing/2014/main" id="{35E404DB-C22D-B444-C584-9AB60F9530B7}"/>
              </a:ext>
            </a:extLst>
          </p:cNvPr>
          <p:cNvSpPr txBox="1"/>
          <p:nvPr/>
        </p:nvSpPr>
        <p:spPr>
          <a:xfrm>
            <a:off x="0" y="4652062"/>
            <a:ext cx="9144000" cy="461665"/>
          </a:xfrm>
          <a:prstGeom prst="rect">
            <a:avLst/>
          </a:prstGeom>
          <a:noFill/>
        </p:spPr>
        <p:txBody>
          <a:bodyPr wrap="square">
            <a:spAutoFit/>
          </a:bodyPr>
          <a:lstStyle/>
          <a:p>
            <a:r>
              <a:rPr kumimoji="1" lang="ja-JP" altLang="en-US" sz="2400" dirty="0">
                <a:latin typeface="Meiryo UI" panose="020B0604030504040204" pitchFamily="50" charset="-128"/>
                <a:ea typeface="Meiryo UI" panose="020B0604030504040204" pitchFamily="50" charset="-128"/>
              </a:rPr>
              <a:t>８、</a:t>
            </a:r>
            <a:r>
              <a:rPr kumimoji="1" lang="en-US" altLang="ja-JP" sz="2400" dirty="0">
                <a:latin typeface="Meiryo UI" panose="020B0604030504040204" pitchFamily="50" charset="-128"/>
                <a:ea typeface="Meiryo UI" panose="020B0604030504040204" pitchFamily="50" charset="-128"/>
              </a:rPr>
              <a:t>2028</a:t>
            </a:r>
            <a:r>
              <a:rPr kumimoji="1" lang="ja-JP" altLang="en-US" sz="2400" dirty="0">
                <a:latin typeface="Meiryo UI" panose="020B0604030504040204" pitchFamily="50" charset="-128"/>
                <a:ea typeface="Meiryo UI" panose="020B0604030504040204" pitchFamily="50" charset="-128"/>
              </a:rPr>
              <a:t>年　武惑クラブ</a:t>
            </a:r>
            <a:r>
              <a:rPr kumimoji="1" lang="en-US" altLang="ja-JP" sz="2400" dirty="0">
                <a:latin typeface="Meiryo UI" panose="020B0604030504040204" pitchFamily="50" charset="-128"/>
                <a:ea typeface="Meiryo UI" panose="020B0604030504040204" pitchFamily="50" charset="-128"/>
              </a:rPr>
              <a:t>50</a:t>
            </a:r>
            <a:r>
              <a:rPr kumimoji="1" lang="ja-JP" altLang="en-US" sz="2400" dirty="0">
                <a:latin typeface="Meiryo UI" panose="020B0604030504040204" pitchFamily="50" charset="-128"/>
                <a:ea typeface="Meiryo UI" panose="020B0604030504040204" pitchFamily="50" charset="-128"/>
              </a:rPr>
              <a:t>周年について</a:t>
            </a:r>
            <a:endParaRPr kumimoji="1" lang="en-US" altLang="ja-JP" sz="2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323641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000"/>
                                        <p:tgtEl>
                                          <p:spTgt spid="15"/>
                                        </p:tgtEl>
                                      </p:cBhvr>
                                    </p:animEffect>
                                    <p:anim calcmode="lin" valueType="num">
                                      <p:cBhvr>
                                        <p:cTn id="57" dur="1000" fill="hold"/>
                                        <p:tgtEl>
                                          <p:spTgt spid="15"/>
                                        </p:tgtEl>
                                        <p:attrNameLst>
                                          <p:attrName>ppt_x</p:attrName>
                                        </p:attrNameLst>
                                      </p:cBhvr>
                                      <p:tavLst>
                                        <p:tav tm="0">
                                          <p:val>
                                            <p:strVal val="#ppt_x"/>
                                          </p:val>
                                        </p:tav>
                                        <p:tav tm="100000">
                                          <p:val>
                                            <p:strVal val="#ppt_x"/>
                                          </p:val>
                                        </p:tav>
                                      </p:tavLst>
                                    </p:anim>
                                    <p:anim calcmode="lin" valueType="num">
                                      <p:cBhvr>
                                        <p:cTn id="5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3" grpId="0"/>
      <p:bldP spid="9" grpId="0"/>
      <p:bldP spid="10" grpId="0"/>
      <p:bldP spid="12" grpId="0"/>
      <p:bldP spid="13"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14ED866-0B1C-568A-D0DF-DD2FDB0F5221}"/>
              </a:ext>
            </a:extLst>
          </p:cNvPr>
          <p:cNvSpPr txBox="1"/>
          <p:nvPr/>
        </p:nvSpPr>
        <p:spPr>
          <a:xfrm>
            <a:off x="0" y="0"/>
            <a:ext cx="9144000" cy="461665"/>
          </a:xfrm>
          <a:prstGeom prst="rect">
            <a:avLst/>
          </a:prstGeom>
          <a:solidFill>
            <a:schemeClr val="bg2">
              <a:lumMod val="90000"/>
            </a:schemeClr>
          </a:solidFill>
        </p:spPr>
        <p:txBody>
          <a:bodyPr wrap="square">
            <a:spAutoFit/>
          </a:bodyPr>
          <a:lstStyle/>
          <a:p>
            <a:r>
              <a:rPr lang="ja-JP" altLang="en-US" sz="2400" dirty="0">
                <a:latin typeface="Meiryo UI" panose="020B0604030504040204" pitchFamily="50" charset="-128"/>
                <a:ea typeface="Meiryo UI" panose="020B0604030504040204" pitchFamily="50" charset="-128"/>
              </a:rPr>
              <a:t>１，会則の改廃・２，年会費変更</a:t>
            </a:r>
          </a:p>
        </p:txBody>
      </p:sp>
      <p:pic>
        <p:nvPicPr>
          <p:cNvPr id="19" name="図 18">
            <a:extLst>
              <a:ext uri="{FF2B5EF4-FFF2-40B4-BE49-F238E27FC236}">
                <a16:creationId xmlns:a16="http://schemas.microsoft.com/office/drawing/2014/main" id="{4E6B6146-B258-4BBF-10E0-A3ED28725942}"/>
              </a:ext>
            </a:extLst>
          </p:cNvPr>
          <p:cNvPicPr>
            <a:picLocks noChangeAspect="1"/>
          </p:cNvPicPr>
          <p:nvPr/>
        </p:nvPicPr>
        <p:blipFill>
          <a:blip r:embed="rId3"/>
          <a:stretch>
            <a:fillRect/>
          </a:stretch>
        </p:blipFill>
        <p:spPr>
          <a:xfrm>
            <a:off x="8353175" y="5641549"/>
            <a:ext cx="791937" cy="605404"/>
          </a:xfrm>
          <a:prstGeom prst="rect">
            <a:avLst/>
          </a:prstGeom>
        </p:spPr>
      </p:pic>
      <p:sp>
        <p:nvSpPr>
          <p:cNvPr id="15" name="テキスト ボックス 14">
            <a:extLst>
              <a:ext uri="{FF2B5EF4-FFF2-40B4-BE49-F238E27FC236}">
                <a16:creationId xmlns:a16="http://schemas.microsoft.com/office/drawing/2014/main" id="{30D68346-28C6-E6E0-BCCA-C8488773C1B4}"/>
              </a:ext>
            </a:extLst>
          </p:cNvPr>
          <p:cNvSpPr txBox="1"/>
          <p:nvPr/>
        </p:nvSpPr>
        <p:spPr>
          <a:xfrm>
            <a:off x="0" y="520249"/>
            <a:ext cx="2161822" cy="400110"/>
          </a:xfrm>
          <a:prstGeom prst="rect">
            <a:avLst/>
          </a:prstGeom>
          <a:noFill/>
        </p:spPr>
        <p:txBody>
          <a:bodyPr wrap="square">
            <a:spAutoFit/>
          </a:bodyPr>
          <a:lstStyle/>
          <a:p>
            <a:r>
              <a:rPr kumimoji="1" lang="en-US" altLang="ja-JP" sz="2000" dirty="0">
                <a:highlight>
                  <a:srgbClr val="FFFF00"/>
                </a:highlight>
                <a:latin typeface="Meiryo UI" panose="020B0604030504040204" pitchFamily="50" charset="-128"/>
                <a:ea typeface="Meiryo UI" panose="020B0604030504040204" pitchFamily="50" charset="-128"/>
              </a:rPr>
              <a:t>【</a:t>
            </a:r>
            <a:r>
              <a:rPr kumimoji="1" lang="ja-JP" altLang="en-US" sz="2000" dirty="0">
                <a:highlight>
                  <a:srgbClr val="FFFF00"/>
                </a:highlight>
                <a:latin typeface="Meiryo UI" panose="020B0604030504040204" pitchFamily="50" charset="-128"/>
                <a:ea typeface="Meiryo UI" panose="020B0604030504040204" pitchFamily="50" charset="-128"/>
              </a:rPr>
              <a:t>準会員について</a:t>
            </a:r>
            <a:r>
              <a:rPr kumimoji="1" lang="en-US" altLang="ja-JP" sz="2000" dirty="0">
                <a:highlight>
                  <a:srgbClr val="FFFF00"/>
                </a:highlight>
                <a:latin typeface="Meiryo UI" panose="020B0604030504040204" pitchFamily="50" charset="-128"/>
                <a:ea typeface="Meiryo UI" panose="020B0604030504040204" pitchFamily="50" charset="-128"/>
              </a:rPr>
              <a:t>】</a:t>
            </a:r>
            <a:endParaRPr kumimoji="1" lang="ja-JP" altLang="en-US" sz="2000" dirty="0">
              <a:highlight>
                <a:srgbClr val="FFFF00"/>
              </a:highlight>
              <a:latin typeface="Meiryo UI" panose="020B0604030504040204" pitchFamily="50" charset="-128"/>
              <a:ea typeface="Meiryo UI" panose="020B0604030504040204" pitchFamily="50" charset="-128"/>
            </a:endParaRPr>
          </a:p>
        </p:txBody>
      </p:sp>
      <p:sp>
        <p:nvSpPr>
          <p:cNvPr id="16" name="テキスト ボックス 15">
            <a:extLst>
              <a:ext uri="{FF2B5EF4-FFF2-40B4-BE49-F238E27FC236}">
                <a16:creationId xmlns:a16="http://schemas.microsoft.com/office/drawing/2014/main" id="{A16A5C46-7ED3-4360-A438-EDD3C636603D}"/>
              </a:ext>
            </a:extLst>
          </p:cNvPr>
          <p:cNvSpPr txBox="1"/>
          <p:nvPr/>
        </p:nvSpPr>
        <p:spPr>
          <a:xfrm>
            <a:off x="-1" y="3625873"/>
            <a:ext cx="4032739" cy="400110"/>
          </a:xfrm>
          <a:prstGeom prst="rect">
            <a:avLst/>
          </a:prstGeom>
          <a:noFill/>
        </p:spPr>
        <p:txBody>
          <a:bodyPr wrap="square">
            <a:spAutoFit/>
          </a:bodyPr>
          <a:lstStyle/>
          <a:p>
            <a:r>
              <a:rPr kumimoji="1" lang="en-US" altLang="ja-JP" sz="2000" dirty="0">
                <a:highlight>
                  <a:srgbClr val="FFFF00"/>
                </a:highlight>
                <a:latin typeface="Meiryo UI" panose="020B0604030504040204" pitchFamily="50" charset="-128"/>
                <a:ea typeface="Meiryo UI" panose="020B0604030504040204" pitchFamily="50" charset="-128"/>
              </a:rPr>
              <a:t>【</a:t>
            </a:r>
            <a:r>
              <a:rPr kumimoji="1" lang="ja-JP" altLang="en-US" sz="2000" dirty="0">
                <a:highlight>
                  <a:srgbClr val="FFFF00"/>
                </a:highlight>
                <a:latin typeface="Meiryo UI" panose="020B0604030504040204" pitchFamily="50" charset="-128"/>
                <a:ea typeface="Meiryo UI" panose="020B0604030504040204" pitchFamily="50" charset="-128"/>
              </a:rPr>
              <a:t>年会費について</a:t>
            </a:r>
            <a:r>
              <a:rPr kumimoji="1" lang="en-US" altLang="ja-JP" sz="2000" dirty="0">
                <a:highlight>
                  <a:srgbClr val="FFFF00"/>
                </a:highlight>
                <a:latin typeface="Meiryo UI" panose="020B0604030504040204" pitchFamily="50" charset="-128"/>
                <a:ea typeface="Meiryo UI" panose="020B0604030504040204" pitchFamily="50" charset="-128"/>
              </a:rPr>
              <a:t>】</a:t>
            </a:r>
            <a:r>
              <a:rPr kumimoji="1" lang="ja-JP" altLang="en-US" dirty="0">
                <a:latin typeface="Meiryo UI" panose="020B0604030504040204" pitchFamily="50" charset="-128"/>
                <a:ea typeface="Meiryo UI" panose="020B0604030504040204" pitchFamily="50" charset="-128"/>
              </a:rPr>
              <a:t>（現状）</a:t>
            </a:r>
            <a:endParaRPr kumimoji="1" lang="ja-JP" altLang="en-US" sz="2000" dirty="0">
              <a:latin typeface="Meiryo UI" panose="020B0604030504040204" pitchFamily="50" charset="-128"/>
              <a:ea typeface="Meiryo UI" panose="020B0604030504040204" pitchFamily="50" charset="-128"/>
            </a:endParaRPr>
          </a:p>
        </p:txBody>
      </p:sp>
      <p:sp>
        <p:nvSpPr>
          <p:cNvPr id="24" name="テキスト ボックス 23">
            <a:extLst>
              <a:ext uri="{FF2B5EF4-FFF2-40B4-BE49-F238E27FC236}">
                <a16:creationId xmlns:a16="http://schemas.microsoft.com/office/drawing/2014/main" id="{0EDBA6BE-BE48-C28F-5465-9D94FBCEAFE0}"/>
              </a:ext>
            </a:extLst>
          </p:cNvPr>
          <p:cNvSpPr txBox="1"/>
          <p:nvPr/>
        </p:nvSpPr>
        <p:spPr>
          <a:xfrm>
            <a:off x="216360" y="5403086"/>
            <a:ext cx="7532594" cy="646331"/>
          </a:xfrm>
          <a:prstGeom prst="rect">
            <a:avLst/>
          </a:prstGeom>
          <a:noFill/>
        </p:spPr>
        <p:txBody>
          <a:bodyPr wrap="square">
            <a:spAutoFit/>
          </a:bodyPr>
          <a:lstStyle/>
          <a:p>
            <a:r>
              <a:rPr kumimoji="1" lang="en-US" altLang="ja-JP" dirty="0">
                <a:solidFill>
                  <a:schemeClr val="bg1"/>
                </a:solidFill>
                <a:highlight>
                  <a:srgbClr val="3333CC"/>
                </a:highlight>
                <a:latin typeface="Meiryo UI" panose="020B0604030504040204" pitchFamily="50" charset="-128"/>
                <a:ea typeface="Meiryo UI" panose="020B0604030504040204" pitchFamily="50" charset="-128"/>
              </a:rPr>
              <a:t>2026</a:t>
            </a:r>
            <a:r>
              <a:rPr kumimoji="1" lang="ja-JP" altLang="en-US" dirty="0">
                <a:solidFill>
                  <a:schemeClr val="bg1"/>
                </a:solidFill>
                <a:highlight>
                  <a:srgbClr val="3333CC"/>
                </a:highlight>
                <a:latin typeface="Meiryo UI" panose="020B0604030504040204" pitchFamily="50" charset="-128"/>
                <a:ea typeface="Meiryo UI" panose="020B0604030504040204" pitchFamily="50" charset="-128"/>
              </a:rPr>
              <a:t>年度より、</a:t>
            </a:r>
            <a:endParaRPr kumimoji="1" lang="en-US" altLang="ja-JP" dirty="0">
              <a:solidFill>
                <a:schemeClr val="bg1"/>
              </a:solidFill>
              <a:highlight>
                <a:srgbClr val="3333CC"/>
              </a:highlight>
              <a:latin typeface="Meiryo UI" panose="020B0604030504040204" pitchFamily="50" charset="-128"/>
              <a:ea typeface="Meiryo UI" panose="020B0604030504040204" pitchFamily="50" charset="-128"/>
            </a:endParaRPr>
          </a:p>
          <a:p>
            <a:r>
              <a:rPr kumimoji="1" lang="ja-JP" altLang="en-US" dirty="0">
                <a:solidFill>
                  <a:schemeClr val="bg1"/>
                </a:solidFill>
                <a:highlight>
                  <a:srgbClr val="3333CC"/>
                </a:highlight>
                <a:latin typeface="Meiryo UI" panose="020B0604030504040204" pitchFamily="50" charset="-128"/>
                <a:ea typeface="Meiryo UI" panose="020B0604030504040204" pitchFamily="50" charset="-128"/>
              </a:rPr>
              <a:t>選手登録料：</a:t>
            </a:r>
            <a:r>
              <a:rPr kumimoji="1" lang="en-US" altLang="ja-JP" dirty="0">
                <a:solidFill>
                  <a:schemeClr val="bg1"/>
                </a:solidFill>
                <a:highlight>
                  <a:srgbClr val="3333CC"/>
                </a:highlight>
                <a:latin typeface="Meiryo UI" panose="020B0604030504040204" pitchFamily="50" charset="-128"/>
                <a:ea typeface="Meiryo UI" panose="020B0604030504040204" pitchFamily="50" charset="-128"/>
              </a:rPr>
              <a:t>4,000</a:t>
            </a:r>
            <a:r>
              <a:rPr kumimoji="1" lang="ja-JP" altLang="en-US" dirty="0">
                <a:solidFill>
                  <a:schemeClr val="bg1"/>
                </a:solidFill>
                <a:highlight>
                  <a:srgbClr val="3333CC"/>
                </a:highlight>
                <a:latin typeface="Meiryo UI" panose="020B0604030504040204" pitchFamily="50" charset="-128"/>
                <a:ea typeface="Meiryo UI" panose="020B0604030504040204" pitchFamily="50" charset="-128"/>
              </a:rPr>
              <a:t>円／傷害保険料（スポーツ保険）：</a:t>
            </a:r>
            <a:r>
              <a:rPr kumimoji="1" lang="en-US" altLang="ja-JP" dirty="0">
                <a:solidFill>
                  <a:schemeClr val="bg1"/>
                </a:solidFill>
                <a:highlight>
                  <a:srgbClr val="3333CC"/>
                </a:highlight>
                <a:latin typeface="Meiryo UI" panose="020B0604030504040204" pitchFamily="50" charset="-128"/>
                <a:ea typeface="Meiryo UI" panose="020B0604030504040204" pitchFamily="50" charset="-128"/>
              </a:rPr>
              <a:t>2,000</a:t>
            </a:r>
            <a:r>
              <a:rPr kumimoji="1" lang="ja-JP" altLang="en-US" dirty="0">
                <a:solidFill>
                  <a:schemeClr val="bg1"/>
                </a:solidFill>
                <a:highlight>
                  <a:srgbClr val="3333CC"/>
                </a:highlight>
                <a:latin typeface="Meiryo UI" panose="020B0604030504040204" pitchFamily="50" charset="-128"/>
                <a:ea typeface="Meiryo UI" panose="020B0604030504040204" pitchFamily="50" charset="-128"/>
              </a:rPr>
              <a:t>円へ変更</a:t>
            </a:r>
          </a:p>
        </p:txBody>
      </p:sp>
      <p:sp>
        <p:nvSpPr>
          <p:cNvPr id="25" name="矢印: 右 24">
            <a:extLst>
              <a:ext uri="{FF2B5EF4-FFF2-40B4-BE49-F238E27FC236}">
                <a16:creationId xmlns:a16="http://schemas.microsoft.com/office/drawing/2014/main" id="{A6441C07-6AD4-177E-89F2-CB873E584AE1}"/>
              </a:ext>
            </a:extLst>
          </p:cNvPr>
          <p:cNvSpPr/>
          <p:nvPr/>
        </p:nvSpPr>
        <p:spPr>
          <a:xfrm>
            <a:off x="4032739" y="4280059"/>
            <a:ext cx="280921" cy="713048"/>
          </a:xfrm>
          <a:prstGeom prst="rightArrow">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8AF9D742-327B-3864-0F54-F4820C710223}"/>
              </a:ext>
            </a:extLst>
          </p:cNvPr>
          <p:cNvSpPr txBox="1"/>
          <p:nvPr/>
        </p:nvSpPr>
        <p:spPr>
          <a:xfrm>
            <a:off x="4032738" y="3676974"/>
            <a:ext cx="1360311" cy="369332"/>
          </a:xfrm>
          <a:prstGeom prst="rect">
            <a:avLst/>
          </a:prstGeom>
          <a:noFill/>
        </p:spPr>
        <p:txBody>
          <a:bodyPr wrap="square">
            <a:spAutoFit/>
          </a:bodyPr>
          <a:lstStyle/>
          <a:p>
            <a:pPr algn="ctr"/>
            <a:r>
              <a:rPr kumimoji="1" lang="ja-JP" altLang="en-US" dirty="0">
                <a:latin typeface="Meiryo UI" panose="020B0604030504040204" pitchFamily="50" charset="-128"/>
                <a:ea typeface="Meiryo UI" panose="020B0604030504040204" pitchFamily="50" charset="-128"/>
              </a:rPr>
              <a:t>（改定案）</a:t>
            </a:r>
          </a:p>
        </p:txBody>
      </p:sp>
      <p:pic>
        <p:nvPicPr>
          <p:cNvPr id="30" name="図 29">
            <a:extLst>
              <a:ext uri="{FF2B5EF4-FFF2-40B4-BE49-F238E27FC236}">
                <a16:creationId xmlns:a16="http://schemas.microsoft.com/office/drawing/2014/main" id="{0D4437DE-D68A-AEF8-BDE9-5C43AD5762A0}"/>
              </a:ext>
            </a:extLst>
          </p:cNvPr>
          <p:cNvPicPr>
            <a:picLocks noChangeAspect="1"/>
          </p:cNvPicPr>
          <p:nvPr/>
        </p:nvPicPr>
        <p:blipFill>
          <a:blip r:embed="rId4"/>
          <a:stretch>
            <a:fillRect/>
          </a:stretch>
        </p:blipFill>
        <p:spPr>
          <a:xfrm>
            <a:off x="4356538" y="3970081"/>
            <a:ext cx="4571101" cy="1574933"/>
          </a:xfrm>
          <a:prstGeom prst="rect">
            <a:avLst/>
          </a:prstGeom>
        </p:spPr>
      </p:pic>
      <p:pic>
        <p:nvPicPr>
          <p:cNvPr id="32" name="図 31">
            <a:extLst>
              <a:ext uri="{FF2B5EF4-FFF2-40B4-BE49-F238E27FC236}">
                <a16:creationId xmlns:a16="http://schemas.microsoft.com/office/drawing/2014/main" id="{6588D318-8CD9-D7B8-D94D-6FB482EE79F1}"/>
              </a:ext>
            </a:extLst>
          </p:cNvPr>
          <p:cNvPicPr>
            <a:picLocks noChangeAspect="1"/>
          </p:cNvPicPr>
          <p:nvPr/>
        </p:nvPicPr>
        <p:blipFill>
          <a:blip r:embed="rId5"/>
          <a:stretch>
            <a:fillRect/>
          </a:stretch>
        </p:blipFill>
        <p:spPr>
          <a:xfrm>
            <a:off x="139086" y="4141190"/>
            <a:ext cx="3843571" cy="1232713"/>
          </a:xfrm>
          <a:prstGeom prst="rect">
            <a:avLst/>
          </a:prstGeom>
        </p:spPr>
      </p:pic>
      <p:pic>
        <p:nvPicPr>
          <p:cNvPr id="5" name="図 4">
            <a:extLst>
              <a:ext uri="{FF2B5EF4-FFF2-40B4-BE49-F238E27FC236}">
                <a16:creationId xmlns:a16="http://schemas.microsoft.com/office/drawing/2014/main" id="{91DD8669-29E9-2102-161B-F9D905414E94}"/>
              </a:ext>
            </a:extLst>
          </p:cNvPr>
          <p:cNvPicPr>
            <a:picLocks noChangeAspect="1"/>
          </p:cNvPicPr>
          <p:nvPr/>
        </p:nvPicPr>
        <p:blipFill>
          <a:blip r:embed="rId6"/>
          <a:stretch>
            <a:fillRect/>
          </a:stretch>
        </p:blipFill>
        <p:spPr>
          <a:xfrm>
            <a:off x="303085" y="908465"/>
            <a:ext cx="8291648" cy="762451"/>
          </a:xfrm>
          <a:prstGeom prst="rect">
            <a:avLst/>
          </a:prstGeom>
        </p:spPr>
      </p:pic>
      <p:grpSp>
        <p:nvGrpSpPr>
          <p:cNvPr id="13" name="グループ化 12">
            <a:extLst>
              <a:ext uri="{FF2B5EF4-FFF2-40B4-BE49-F238E27FC236}">
                <a16:creationId xmlns:a16="http://schemas.microsoft.com/office/drawing/2014/main" id="{574CAC8D-EFDB-D24E-F883-18DD7E0D7258}"/>
              </a:ext>
            </a:extLst>
          </p:cNvPr>
          <p:cNvGrpSpPr/>
          <p:nvPr/>
        </p:nvGrpSpPr>
        <p:grpSpPr>
          <a:xfrm>
            <a:off x="139086" y="1675016"/>
            <a:ext cx="8542372" cy="1144388"/>
            <a:chOff x="139086" y="1675016"/>
            <a:chExt cx="8542372" cy="1144388"/>
          </a:xfrm>
        </p:grpSpPr>
        <p:sp>
          <p:nvSpPr>
            <p:cNvPr id="6" name="テキスト ボックス 5">
              <a:extLst>
                <a:ext uri="{FF2B5EF4-FFF2-40B4-BE49-F238E27FC236}">
                  <a16:creationId xmlns:a16="http://schemas.microsoft.com/office/drawing/2014/main" id="{8D60A728-A42C-CE3F-BC80-FD1628C366D5}"/>
                </a:ext>
              </a:extLst>
            </p:cNvPr>
            <p:cNvSpPr txBox="1"/>
            <p:nvPr/>
          </p:nvSpPr>
          <p:spPr>
            <a:xfrm>
              <a:off x="139086" y="1675016"/>
              <a:ext cx="1360311" cy="338554"/>
            </a:xfrm>
            <a:prstGeom prst="rect">
              <a:avLst/>
            </a:prstGeom>
            <a:noFill/>
          </p:spPr>
          <p:txBody>
            <a:bodyPr wrap="square">
              <a:spAutoFit/>
            </a:bodyPr>
            <a:lstStyle/>
            <a:p>
              <a:pPr algn="ctr"/>
              <a:r>
                <a:rPr kumimoji="1" lang="ja-JP" altLang="en-US" sz="1600" dirty="0">
                  <a:solidFill>
                    <a:schemeClr val="bg1"/>
                  </a:solidFill>
                  <a:highlight>
                    <a:srgbClr val="FF0000"/>
                  </a:highlight>
                  <a:latin typeface="Meiryo UI" panose="020B0604030504040204" pitchFamily="50" charset="-128"/>
                  <a:ea typeface="Meiryo UI" panose="020B0604030504040204" pitchFamily="50" charset="-128"/>
                </a:rPr>
                <a:t>（改定案）</a:t>
              </a:r>
            </a:p>
          </p:txBody>
        </p:sp>
        <p:pic>
          <p:nvPicPr>
            <p:cNvPr id="9" name="図 8">
              <a:extLst>
                <a:ext uri="{FF2B5EF4-FFF2-40B4-BE49-F238E27FC236}">
                  <a16:creationId xmlns:a16="http://schemas.microsoft.com/office/drawing/2014/main" id="{A9ACC082-3E50-6CC8-BB2C-78C2FFF45B4E}"/>
                </a:ext>
              </a:extLst>
            </p:cNvPr>
            <p:cNvPicPr>
              <a:picLocks noChangeAspect="1"/>
            </p:cNvPicPr>
            <p:nvPr/>
          </p:nvPicPr>
          <p:blipFill>
            <a:blip r:embed="rId6"/>
            <a:stretch>
              <a:fillRect/>
            </a:stretch>
          </p:blipFill>
          <p:spPr>
            <a:xfrm>
              <a:off x="389810" y="2056953"/>
              <a:ext cx="8291648" cy="762451"/>
            </a:xfrm>
            <a:prstGeom prst="rect">
              <a:avLst/>
            </a:prstGeom>
          </p:spPr>
        </p:pic>
      </p:grpSp>
      <p:pic>
        <p:nvPicPr>
          <p:cNvPr id="11" name="図 10">
            <a:extLst>
              <a:ext uri="{FF2B5EF4-FFF2-40B4-BE49-F238E27FC236}">
                <a16:creationId xmlns:a16="http://schemas.microsoft.com/office/drawing/2014/main" id="{7FC1B6B5-0BA6-3D41-92F8-7AE04229CF35}"/>
              </a:ext>
            </a:extLst>
          </p:cNvPr>
          <p:cNvPicPr>
            <a:picLocks noChangeAspect="1"/>
          </p:cNvPicPr>
          <p:nvPr/>
        </p:nvPicPr>
        <p:blipFill>
          <a:blip r:embed="rId7"/>
          <a:stretch>
            <a:fillRect/>
          </a:stretch>
        </p:blipFill>
        <p:spPr>
          <a:xfrm>
            <a:off x="601900" y="2837160"/>
            <a:ext cx="8542100" cy="246623"/>
          </a:xfrm>
          <a:prstGeom prst="rect">
            <a:avLst/>
          </a:prstGeom>
        </p:spPr>
      </p:pic>
    </p:spTree>
    <p:extLst>
      <p:ext uri="{BB962C8B-B14F-4D97-AF65-F5344CB8AC3E}">
        <p14:creationId xmlns:p14="http://schemas.microsoft.com/office/powerpoint/2010/main" val="139117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80">
                                          <p:stCondLst>
                                            <p:cond delay="0"/>
                                          </p:stCondLst>
                                        </p:cTn>
                                        <p:tgtEl>
                                          <p:spTgt spid="24"/>
                                        </p:tgtEl>
                                      </p:cBhvr>
                                    </p:animEffect>
                                    <p:anim calcmode="lin" valueType="num">
                                      <p:cBhvr>
                                        <p:cTn id="20"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25" dur="26">
                                          <p:stCondLst>
                                            <p:cond delay="650"/>
                                          </p:stCondLst>
                                        </p:cTn>
                                        <p:tgtEl>
                                          <p:spTgt spid="24"/>
                                        </p:tgtEl>
                                      </p:cBhvr>
                                      <p:to x="100000" y="60000"/>
                                    </p:animScale>
                                    <p:animScale>
                                      <p:cBhvr>
                                        <p:cTn id="26" dur="166" decel="50000">
                                          <p:stCondLst>
                                            <p:cond delay="676"/>
                                          </p:stCondLst>
                                        </p:cTn>
                                        <p:tgtEl>
                                          <p:spTgt spid="24"/>
                                        </p:tgtEl>
                                      </p:cBhvr>
                                      <p:to x="100000" y="100000"/>
                                    </p:animScale>
                                    <p:animScale>
                                      <p:cBhvr>
                                        <p:cTn id="27" dur="26">
                                          <p:stCondLst>
                                            <p:cond delay="1312"/>
                                          </p:stCondLst>
                                        </p:cTn>
                                        <p:tgtEl>
                                          <p:spTgt spid="24"/>
                                        </p:tgtEl>
                                      </p:cBhvr>
                                      <p:to x="100000" y="80000"/>
                                    </p:animScale>
                                    <p:animScale>
                                      <p:cBhvr>
                                        <p:cTn id="28" dur="166" decel="50000">
                                          <p:stCondLst>
                                            <p:cond delay="1338"/>
                                          </p:stCondLst>
                                        </p:cTn>
                                        <p:tgtEl>
                                          <p:spTgt spid="24"/>
                                        </p:tgtEl>
                                      </p:cBhvr>
                                      <p:to x="100000" y="100000"/>
                                    </p:animScale>
                                    <p:animScale>
                                      <p:cBhvr>
                                        <p:cTn id="29" dur="26">
                                          <p:stCondLst>
                                            <p:cond delay="1642"/>
                                          </p:stCondLst>
                                        </p:cTn>
                                        <p:tgtEl>
                                          <p:spTgt spid="24"/>
                                        </p:tgtEl>
                                      </p:cBhvr>
                                      <p:to x="100000" y="90000"/>
                                    </p:animScale>
                                    <p:animScale>
                                      <p:cBhvr>
                                        <p:cTn id="30" dur="166" decel="50000">
                                          <p:stCondLst>
                                            <p:cond delay="1668"/>
                                          </p:stCondLst>
                                        </p:cTn>
                                        <p:tgtEl>
                                          <p:spTgt spid="24"/>
                                        </p:tgtEl>
                                      </p:cBhvr>
                                      <p:to x="100000" y="100000"/>
                                    </p:animScale>
                                    <p:animScale>
                                      <p:cBhvr>
                                        <p:cTn id="31" dur="26">
                                          <p:stCondLst>
                                            <p:cond delay="1808"/>
                                          </p:stCondLst>
                                        </p:cTn>
                                        <p:tgtEl>
                                          <p:spTgt spid="24"/>
                                        </p:tgtEl>
                                      </p:cBhvr>
                                      <p:to x="100000" y="95000"/>
                                    </p:animScale>
                                    <p:animScale>
                                      <p:cBhvr>
                                        <p:cTn id="32" dur="166" decel="50000">
                                          <p:stCondLst>
                                            <p:cond delay="1834"/>
                                          </p:stCondLst>
                                        </p:cTn>
                                        <p:tgtEl>
                                          <p:spTgt spid="24"/>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circle(in)">
                                      <p:cBhvr>
                                        <p:cTn id="41"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BF8E62-345E-836C-0F89-12A9A0D95622}"/>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BC5308D-D607-DE26-B01A-4A069C1FA51A}"/>
              </a:ext>
            </a:extLst>
          </p:cNvPr>
          <p:cNvSpPr txBox="1"/>
          <p:nvPr/>
        </p:nvSpPr>
        <p:spPr>
          <a:xfrm>
            <a:off x="0" y="0"/>
            <a:ext cx="9144000" cy="461665"/>
          </a:xfrm>
          <a:prstGeom prst="rect">
            <a:avLst/>
          </a:prstGeom>
          <a:solidFill>
            <a:schemeClr val="bg2">
              <a:lumMod val="90000"/>
            </a:schemeClr>
          </a:solidFill>
        </p:spPr>
        <p:txBody>
          <a:bodyPr wrap="square">
            <a:spAutoFit/>
          </a:bodyPr>
          <a:lstStyle/>
          <a:p>
            <a:r>
              <a:rPr lang="ja-JP" altLang="en-US" sz="2400" dirty="0">
                <a:latin typeface="Meiryo UI" panose="020B0604030504040204" pitchFamily="50" charset="-128"/>
                <a:ea typeface="Meiryo UI" panose="020B0604030504040204" pitchFamily="50" charset="-128"/>
              </a:rPr>
              <a:t>３，グランド予約者への謝礼・４，</a:t>
            </a:r>
            <a:r>
              <a:rPr lang="en-US" altLang="ja-JP" sz="2400" dirty="0">
                <a:latin typeface="Meiryo UI" panose="020B0604030504040204" pitchFamily="50" charset="-128"/>
                <a:ea typeface="Meiryo UI" panose="020B0604030504040204" pitchFamily="50" charset="-128"/>
              </a:rPr>
              <a:t>HP</a:t>
            </a:r>
            <a:r>
              <a:rPr lang="ja-JP" altLang="en-US" sz="2400" dirty="0">
                <a:latin typeface="Meiryo UI" panose="020B0604030504040204" pitchFamily="50" charset="-128"/>
                <a:ea typeface="Meiryo UI" panose="020B0604030504040204" pitchFamily="50" charset="-128"/>
              </a:rPr>
              <a:t>改修費について</a:t>
            </a:r>
          </a:p>
        </p:txBody>
      </p:sp>
      <p:sp>
        <p:nvSpPr>
          <p:cNvPr id="5" name="テキスト ボックス 4">
            <a:extLst>
              <a:ext uri="{FF2B5EF4-FFF2-40B4-BE49-F238E27FC236}">
                <a16:creationId xmlns:a16="http://schemas.microsoft.com/office/drawing/2014/main" id="{6CC00FA8-4661-F342-41C1-72BD4E27E8BA}"/>
              </a:ext>
            </a:extLst>
          </p:cNvPr>
          <p:cNvSpPr txBox="1"/>
          <p:nvPr/>
        </p:nvSpPr>
        <p:spPr>
          <a:xfrm>
            <a:off x="263767" y="821948"/>
            <a:ext cx="8616461" cy="1815882"/>
          </a:xfrm>
          <a:prstGeom prst="rect">
            <a:avLst/>
          </a:prstGeom>
          <a:noFill/>
        </p:spPr>
        <p:txBody>
          <a:bodyPr wrap="square">
            <a:spAutoFit/>
          </a:bodyPr>
          <a:lstStyle/>
          <a:p>
            <a:r>
              <a:rPr kumimoji="1" lang="en-US" altLang="ja-JP" sz="2000" dirty="0">
                <a:highlight>
                  <a:srgbClr val="FFFF00"/>
                </a:highlight>
                <a:latin typeface="Meiryo UI" panose="020B0604030504040204" pitchFamily="50" charset="-128"/>
                <a:ea typeface="Meiryo UI" panose="020B0604030504040204" pitchFamily="50" charset="-128"/>
              </a:rPr>
              <a:t>【</a:t>
            </a:r>
            <a:r>
              <a:rPr kumimoji="1" lang="ja-JP" altLang="en-US" sz="2000" dirty="0">
                <a:highlight>
                  <a:srgbClr val="FFFF00"/>
                </a:highlight>
                <a:latin typeface="Meiryo UI" panose="020B0604030504040204" pitchFamily="50" charset="-128"/>
                <a:ea typeface="Meiryo UI" panose="020B0604030504040204" pitchFamily="50" charset="-128"/>
              </a:rPr>
              <a:t>熊谷荒川グラウンド　利用予約について</a:t>
            </a:r>
            <a:r>
              <a:rPr kumimoji="1" lang="en-US" altLang="ja-JP" sz="2000" dirty="0">
                <a:highlight>
                  <a:srgbClr val="FFFF00"/>
                </a:highlight>
                <a:latin typeface="Meiryo UI" panose="020B0604030504040204" pitchFamily="50" charset="-128"/>
                <a:ea typeface="Meiryo UI" panose="020B0604030504040204" pitchFamily="50" charset="-128"/>
              </a:rPr>
              <a:t>】</a:t>
            </a:r>
          </a:p>
          <a:p>
            <a:endParaRPr kumimoji="1" lang="en-US" altLang="ja-JP" sz="2000"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これまで小谷野副会長へ頼りっぱなしでありましたが、今後は、有志を募り、対応します。</a:t>
            </a:r>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交通費実費・日当</a:t>
            </a:r>
            <a:r>
              <a:rPr kumimoji="1" lang="en-US" altLang="ja-JP" dirty="0">
                <a:latin typeface="Meiryo UI" panose="020B0604030504040204" pitchFamily="50" charset="-128"/>
                <a:ea typeface="Meiryo UI" panose="020B0604030504040204" pitchFamily="50" charset="-128"/>
              </a:rPr>
              <a:t>3,000</a:t>
            </a:r>
            <a:r>
              <a:rPr kumimoji="1" lang="ja-JP" altLang="en-US" dirty="0">
                <a:latin typeface="Meiryo UI" panose="020B0604030504040204" pitchFamily="50" charset="-128"/>
                <a:ea typeface="Meiryo UI" panose="020B0604030504040204" pitchFamily="50" charset="-128"/>
              </a:rPr>
              <a:t>円を謝礼として支給します。</a:t>
            </a:r>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遠方者で対応頂ける場合は、希望すれば新幹線や特急利用可</a:t>
            </a:r>
            <a:endParaRPr kumimoji="1" lang="en-US" altLang="ja-JP" dirty="0">
              <a:latin typeface="Meiryo UI" panose="020B0604030504040204" pitchFamily="50" charset="-128"/>
              <a:ea typeface="Meiryo UI" panose="020B0604030504040204" pitchFamily="50" charset="-128"/>
            </a:endParaRPr>
          </a:p>
          <a:p>
            <a:r>
              <a:rPr kumimoji="1" lang="en-US" altLang="ja-JP" dirty="0">
                <a:latin typeface="Meiryo UI" panose="020B0604030504040204" pitchFamily="50" charset="-128"/>
                <a:ea typeface="Meiryo UI" panose="020B0604030504040204" pitchFamily="50" charset="-128"/>
              </a:rPr>
              <a:t>※</a:t>
            </a:r>
            <a:r>
              <a:rPr kumimoji="1" lang="ja-JP" altLang="en-US" dirty="0">
                <a:latin typeface="Meiryo UI" panose="020B0604030504040204" pitchFamily="50" charset="-128"/>
                <a:ea typeface="Meiryo UI" panose="020B0604030504040204" pitchFamily="50" charset="-128"/>
              </a:rPr>
              <a:t>適応判断は、会長又は主務</a:t>
            </a:r>
            <a:endParaRPr kumimoji="1" lang="en-US" altLang="ja-JP" dirty="0">
              <a:latin typeface="Meiryo UI" panose="020B0604030504040204" pitchFamily="50" charset="-128"/>
              <a:ea typeface="Meiryo UI" panose="020B0604030504040204" pitchFamily="50" charset="-128"/>
            </a:endParaRPr>
          </a:p>
        </p:txBody>
      </p:sp>
      <p:sp>
        <p:nvSpPr>
          <p:cNvPr id="7" name="テキスト ボックス 6">
            <a:extLst>
              <a:ext uri="{FF2B5EF4-FFF2-40B4-BE49-F238E27FC236}">
                <a16:creationId xmlns:a16="http://schemas.microsoft.com/office/drawing/2014/main" id="{E9D4971C-BE55-C6F6-0C57-310B8E9D0D2F}"/>
              </a:ext>
            </a:extLst>
          </p:cNvPr>
          <p:cNvSpPr txBox="1"/>
          <p:nvPr/>
        </p:nvSpPr>
        <p:spPr>
          <a:xfrm>
            <a:off x="263766" y="2998113"/>
            <a:ext cx="8616461" cy="2616101"/>
          </a:xfrm>
          <a:prstGeom prst="rect">
            <a:avLst/>
          </a:prstGeom>
          <a:noFill/>
        </p:spPr>
        <p:txBody>
          <a:bodyPr wrap="square">
            <a:spAutoFit/>
          </a:bodyPr>
          <a:lstStyle/>
          <a:p>
            <a:r>
              <a:rPr kumimoji="1" lang="en-US" altLang="ja-JP" sz="2000" dirty="0">
                <a:highlight>
                  <a:srgbClr val="FFFF00"/>
                </a:highlight>
                <a:latin typeface="Meiryo UI" panose="020B0604030504040204" pitchFamily="50" charset="-128"/>
                <a:ea typeface="Meiryo UI" panose="020B0604030504040204" pitchFamily="50" charset="-128"/>
              </a:rPr>
              <a:t>【HP</a:t>
            </a:r>
            <a:r>
              <a:rPr kumimoji="1" lang="ja-JP" altLang="en-US" sz="2000" dirty="0">
                <a:highlight>
                  <a:srgbClr val="FFFF00"/>
                </a:highlight>
                <a:latin typeface="Meiryo UI" panose="020B0604030504040204" pitchFamily="50" charset="-128"/>
                <a:ea typeface="Meiryo UI" panose="020B0604030504040204" pitchFamily="50" charset="-128"/>
              </a:rPr>
              <a:t>改修（リニューアル）について</a:t>
            </a:r>
            <a:r>
              <a:rPr kumimoji="1" lang="en-US" altLang="ja-JP" sz="2000" dirty="0">
                <a:highlight>
                  <a:srgbClr val="FFFF00"/>
                </a:highlight>
                <a:latin typeface="Meiryo UI" panose="020B0604030504040204" pitchFamily="50" charset="-128"/>
                <a:ea typeface="Meiryo UI" panose="020B0604030504040204" pitchFamily="50" charset="-128"/>
              </a:rPr>
              <a:t>】</a:t>
            </a:r>
            <a:r>
              <a:rPr kumimoji="1" lang="ja-JP" altLang="en-US" sz="2000" dirty="0">
                <a:highlight>
                  <a:srgbClr val="FFFF00"/>
                </a:highlight>
                <a:latin typeface="Meiryo UI" panose="020B0604030504040204" pitchFamily="50" charset="-128"/>
                <a:ea typeface="Meiryo UI" panose="020B0604030504040204" pitchFamily="50" charset="-128"/>
              </a:rPr>
              <a:t>　</a:t>
            </a:r>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武惑</a:t>
            </a:r>
            <a:r>
              <a:rPr kumimoji="1" lang="en-US" altLang="ja-JP" dirty="0">
                <a:latin typeface="Meiryo UI" panose="020B0604030504040204" pitchFamily="50" charset="-128"/>
                <a:ea typeface="Meiryo UI" panose="020B0604030504040204" pitchFamily="50" charset="-128"/>
              </a:rPr>
              <a:t>HP</a:t>
            </a:r>
            <a:r>
              <a:rPr kumimoji="1" lang="ja-JP" altLang="en-US" dirty="0">
                <a:latin typeface="Meiryo UI" panose="020B0604030504040204" pitchFamily="50" charset="-128"/>
                <a:ea typeface="Meiryo UI" panose="020B0604030504040204" pitchFamily="50" charset="-128"/>
              </a:rPr>
              <a:t>の改修を実施します。特に下記、ポイントに注力します。</a:t>
            </a:r>
            <a:endParaRPr kumimoji="1" lang="en-US" altLang="ja-JP" dirty="0">
              <a:latin typeface="Meiryo UI" panose="020B0604030504040204" pitchFamily="50" charset="-128"/>
              <a:ea typeface="Meiryo UI" panose="020B0604030504040204" pitchFamily="50" charset="-128"/>
            </a:endParaRPr>
          </a:p>
          <a:p>
            <a:r>
              <a:rPr lang="ja-JP" altLang="ja-JP" dirty="0">
                <a:latin typeface="Meiryo UI" panose="020B0604030504040204" pitchFamily="50" charset="-128"/>
                <a:ea typeface="Meiryo UI" panose="020B0604030504040204" pitchFamily="50" charset="-128"/>
              </a:rPr>
              <a:t>・モバイル対応</a:t>
            </a:r>
            <a:br>
              <a:rPr lang="en-US" altLang="ja-JP" dirty="0">
                <a:latin typeface="Meiryo UI" panose="020B0604030504040204" pitchFamily="50" charset="-128"/>
                <a:ea typeface="Meiryo UI" panose="020B0604030504040204" pitchFamily="50" charset="-128"/>
              </a:rPr>
            </a:br>
            <a:r>
              <a:rPr lang="ja-JP" altLang="ja-JP" dirty="0">
                <a:latin typeface="Meiryo UI" panose="020B0604030504040204" pitchFamily="50" charset="-128"/>
                <a:ea typeface="Meiryo UI" panose="020B0604030504040204" pitchFamily="50" charset="-128"/>
              </a:rPr>
              <a:t>・</a:t>
            </a:r>
            <a:r>
              <a:rPr lang="en-US" altLang="ja-JP" dirty="0">
                <a:latin typeface="Meiryo UI" panose="020B0604030504040204" pitchFamily="50" charset="-128"/>
                <a:ea typeface="Meiryo UI" panose="020B0604030504040204" pitchFamily="50" charset="-128"/>
              </a:rPr>
              <a:t>TOP</a:t>
            </a:r>
            <a:r>
              <a:rPr lang="ja-JP" altLang="ja-JP" dirty="0">
                <a:latin typeface="Meiryo UI" panose="020B0604030504040204" pitchFamily="50" charset="-128"/>
                <a:ea typeface="Meiryo UI" panose="020B0604030504040204" pitchFamily="50" charset="-128"/>
              </a:rPr>
              <a:t>の改良（試合結果とかの更新は外す）</a:t>
            </a:r>
            <a:br>
              <a:rPr lang="en-US" altLang="ja-JP" dirty="0">
                <a:latin typeface="Meiryo UI" panose="020B0604030504040204" pitchFamily="50" charset="-128"/>
                <a:ea typeface="Meiryo UI" panose="020B0604030504040204" pitchFamily="50" charset="-128"/>
              </a:rPr>
            </a:br>
            <a:r>
              <a:rPr lang="ja-JP" altLang="ja-JP" dirty="0">
                <a:latin typeface="Meiryo UI" panose="020B0604030504040204" pitchFamily="50" charset="-128"/>
                <a:ea typeface="Meiryo UI" panose="020B0604030504040204" pitchFamily="50" charset="-128"/>
              </a:rPr>
              <a:t>・部員募集</a:t>
            </a:r>
            <a:r>
              <a:rPr lang="en-US" altLang="ja-JP" dirty="0">
                <a:latin typeface="Meiryo UI" panose="020B0604030504040204" pitchFamily="50" charset="-128"/>
                <a:ea typeface="Meiryo UI" panose="020B0604030504040204" pitchFamily="50" charset="-128"/>
              </a:rPr>
              <a:t>PR</a:t>
            </a:r>
            <a:r>
              <a:rPr lang="ja-JP" altLang="ja-JP" dirty="0">
                <a:latin typeface="Meiryo UI" panose="020B0604030504040204" pitchFamily="50" charset="-128"/>
                <a:ea typeface="Meiryo UI" panose="020B0604030504040204" pitchFamily="50" charset="-128"/>
              </a:rPr>
              <a:t>の強化</a:t>
            </a:r>
            <a:r>
              <a:rPr lang="ja-JP" altLang="en-US" dirty="0">
                <a:latin typeface="Meiryo UI" panose="020B0604030504040204" pitchFamily="50" charset="-128"/>
                <a:ea typeface="Meiryo UI" panose="020B0604030504040204" pitchFamily="50" charset="-128"/>
              </a:rPr>
              <a:t>⇒動画アップも検討</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　取材対象者例）キャプテンからのメッセージ、武惑でラグビーを始めた、</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　怪我でラグビーはできないけどレフリーでかかわってます、</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　大学以来久しぶりに始めてワクにはまっちゃった　　　　</a:t>
            </a:r>
            <a:br>
              <a:rPr lang="en-US" altLang="ja-JP" dirty="0">
                <a:latin typeface="Meiryo UI" panose="020B0604030504040204" pitchFamily="50" charset="-128"/>
                <a:ea typeface="Meiryo UI" panose="020B0604030504040204" pitchFamily="50" charset="-128"/>
              </a:rPr>
            </a:br>
            <a:r>
              <a:rPr lang="ja-JP" altLang="ja-JP" dirty="0">
                <a:latin typeface="Meiryo UI" panose="020B0604030504040204" pitchFamily="50" charset="-128"/>
                <a:ea typeface="Meiryo UI" panose="020B0604030504040204" pitchFamily="50" charset="-128"/>
              </a:rPr>
              <a:t>・試合日程</a:t>
            </a:r>
            <a:r>
              <a:rPr lang="en-US" altLang="ja-JP" dirty="0">
                <a:latin typeface="Meiryo UI" panose="020B0604030504040204" pitchFamily="50" charset="-128"/>
                <a:ea typeface="Meiryo UI" panose="020B0604030504040204" pitchFamily="50" charset="-128"/>
              </a:rPr>
              <a:t>/</a:t>
            </a:r>
            <a:r>
              <a:rPr lang="ja-JP" altLang="ja-JP" dirty="0">
                <a:latin typeface="Meiryo UI" panose="020B0604030504040204" pitchFamily="50" charset="-128"/>
                <a:ea typeface="Meiryo UI" panose="020B0604030504040204" pitchFamily="50" charset="-128"/>
              </a:rPr>
              <a:t>試合結果のページの見やすさ</a:t>
            </a:r>
            <a:endParaRPr kumimoji="1" lang="en-US" altLang="ja-JP" dirty="0">
              <a:latin typeface="Meiryo UI" panose="020B0604030504040204" pitchFamily="50" charset="-128"/>
              <a:ea typeface="Meiryo UI" panose="020B0604030504040204" pitchFamily="50" charset="-128"/>
            </a:endParaRPr>
          </a:p>
        </p:txBody>
      </p:sp>
      <p:pic>
        <p:nvPicPr>
          <p:cNvPr id="9" name="図 8">
            <a:extLst>
              <a:ext uri="{FF2B5EF4-FFF2-40B4-BE49-F238E27FC236}">
                <a16:creationId xmlns:a16="http://schemas.microsoft.com/office/drawing/2014/main" id="{C2379E91-C23D-3D98-3F99-F0FB5EB0624E}"/>
              </a:ext>
            </a:extLst>
          </p:cNvPr>
          <p:cNvPicPr>
            <a:picLocks noChangeAspect="1"/>
          </p:cNvPicPr>
          <p:nvPr/>
        </p:nvPicPr>
        <p:blipFill>
          <a:blip r:embed="rId3"/>
          <a:stretch>
            <a:fillRect/>
          </a:stretch>
        </p:blipFill>
        <p:spPr>
          <a:xfrm>
            <a:off x="6784622" y="3429000"/>
            <a:ext cx="2095605" cy="2069410"/>
          </a:xfrm>
          <a:prstGeom prst="rect">
            <a:avLst/>
          </a:prstGeom>
        </p:spPr>
      </p:pic>
      <p:sp>
        <p:nvSpPr>
          <p:cNvPr id="11" name="テキスト ボックス 10">
            <a:extLst>
              <a:ext uri="{FF2B5EF4-FFF2-40B4-BE49-F238E27FC236}">
                <a16:creationId xmlns:a16="http://schemas.microsoft.com/office/drawing/2014/main" id="{144043B6-8B29-D8C8-42E2-A81F97FA636D}"/>
              </a:ext>
            </a:extLst>
          </p:cNvPr>
          <p:cNvSpPr txBox="1"/>
          <p:nvPr/>
        </p:nvSpPr>
        <p:spPr>
          <a:xfrm>
            <a:off x="6587066" y="3465384"/>
            <a:ext cx="2490716" cy="338554"/>
          </a:xfrm>
          <a:prstGeom prst="rect">
            <a:avLst/>
          </a:prstGeom>
          <a:noFill/>
        </p:spPr>
        <p:txBody>
          <a:bodyPr wrap="square">
            <a:spAutoFit/>
          </a:bodyPr>
          <a:lstStyle/>
          <a:p>
            <a:pPr algn="ctr"/>
            <a:r>
              <a:rPr kumimoji="1" lang="ja-JP" altLang="en-US" sz="1600" b="1" dirty="0">
                <a:solidFill>
                  <a:schemeClr val="bg1"/>
                </a:solidFill>
                <a:latin typeface="Meiryo UI" panose="020B0604030504040204" pitchFamily="50" charset="-128"/>
                <a:ea typeface="Meiryo UI" panose="020B0604030504040204" pitchFamily="50" charset="-128"/>
              </a:rPr>
              <a:t>［</a:t>
            </a:r>
            <a:r>
              <a:rPr kumimoji="1" lang="en-US" altLang="ja-JP" sz="1600" b="1" dirty="0">
                <a:solidFill>
                  <a:schemeClr val="bg1"/>
                </a:solidFill>
                <a:latin typeface="Meiryo UI" panose="020B0604030504040204" pitchFamily="50" charset="-128"/>
                <a:ea typeface="Meiryo UI" panose="020B0604030504040204" pitchFamily="50" charset="-128"/>
              </a:rPr>
              <a:t>HP</a:t>
            </a:r>
            <a:r>
              <a:rPr kumimoji="1" lang="ja-JP" altLang="en-US" sz="1600" b="1" dirty="0">
                <a:solidFill>
                  <a:schemeClr val="bg1"/>
                </a:solidFill>
                <a:latin typeface="Meiryo UI" panose="020B0604030504040204" pitchFamily="50" charset="-128"/>
                <a:ea typeface="Meiryo UI" panose="020B0604030504040204" pitchFamily="50" charset="-128"/>
              </a:rPr>
              <a:t>管理会社　</a:t>
            </a:r>
            <a:r>
              <a:rPr kumimoji="1" lang="en-US" altLang="ja-JP" sz="1600" b="1" dirty="0">
                <a:solidFill>
                  <a:schemeClr val="bg1"/>
                </a:solidFill>
                <a:latin typeface="Meiryo UI" panose="020B0604030504040204" pitchFamily="50" charset="-128"/>
                <a:ea typeface="Meiryo UI" panose="020B0604030504040204" pitchFamily="50" charset="-128"/>
              </a:rPr>
              <a:t>K</a:t>
            </a:r>
            <a:r>
              <a:rPr kumimoji="1" lang="ja-JP" altLang="en-US" sz="1600" b="1" dirty="0">
                <a:solidFill>
                  <a:schemeClr val="bg1"/>
                </a:solidFill>
                <a:latin typeface="Meiryo UI" panose="020B0604030504040204" pitchFamily="50" charset="-128"/>
                <a:ea typeface="Meiryo UI" panose="020B0604030504040204" pitchFamily="50" charset="-128"/>
              </a:rPr>
              <a:t>社長］</a:t>
            </a:r>
          </a:p>
        </p:txBody>
      </p:sp>
      <p:pic>
        <p:nvPicPr>
          <p:cNvPr id="13" name="図 12">
            <a:extLst>
              <a:ext uri="{FF2B5EF4-FFF2-40B4-BE49-F238E27FC236}">
                <a16:creationId xmlns:a16="http://schemas.microsoft.com/office/drawing/2014/main" id="{AAAAB0FC-9CF6-4350-2345-C71C6DCE1A08}"/>
              </a:ext>
            </a:extLst>
          </p:cNvPr>
          <p:cNvPicPr>
            <a:picLocks noChangeAspect="1"/>
          </p:cNvPicPr>
          <p:nvPr/>
        </p:nvPicPr>
        <p:blipFill>
          <a:blip r:embed="rId4"/>
          <a:stretch>
            <a:fillRect/>
          </a:stretch>
        </p:blipFill>
        <p:spPr>
          <a:xfrm>
            <a:off x="8353175" y="5641549"/>
            <a:ext cx="791937" cy="605404"/>
          </a:xfrm>
          <a:prstGeom prst="rect">
            <a:avLst/>
          </a:prstGeom>
        </p:spPr>
      </p:pic>
      <p:sp>
        <p:nvSpPr>
          <p:cNvPr id="4" name="テキスト ボックス 3">
            <a:extLst>
              <a:ext uri="{FF2B5EF4-FFF2-40B4-BE49-F238E27FC236}">
                <a16:creationId xmlns:a16="http://schemas.microsoft.com/office/drawing/2014/main" id="{3034BEDC-5E60-93E2-F796-6657DE82DB53}"/>
              </a:ext>
            </a:extLst>
          </p:cNvPr>
          <p:cNvSpPr txBox="1"/>
          <p:nvPr/>
        </p:nvSpPr>
        <p:spPr>
          <a:xfrm>
            <a:off x="4131989" y="3010699"/>
            <a:ext cx="4617154" cy="369332"/>
          </a:xfrm>
          <a:prstGeom prst="rect">
            <a:avLst/>
          </a:prstGeom>
          <a:noFill/>
        </p:spPr>
        <p:txBody>
          <a:bodyPr wrap="square">
            <a:spAutoFit/>
          </a:bodyPr>
          <a:lstStyle/>
          <a:p>
            <a:r>
              <a:rPr kumimoji="1" lang="ja-JP" altLang="en-US" dirty="0">
                <a:latin typeface="Meiryo UI" panose="020B0604030504040204" pitchFamily="50" charset="-128"/>
                <a:ea typeface="Meiryo UI" panose="020B0604030504040204" pitchFamily="50" charset="-128"/>
              </a:rPr>
              <a:t>［単発予算：</a:t>
            </a:r>
            <a:r>
              <a:rPr kumimoji="1" lang="en-US" altLang="ja-JP" dirty="0">
                <a:latin typeface="Meiryo UI" panose="020B0604030504040204" pitchFamily="50" charset="-128"/>
                <a:ea typeface="Meiryo UI" panose="020B0604030504040204" pitchFamily="50" charset="-128"/>
              </a:rPr>
              <a:t>100,000</a:t>
            </a:r>
            <a:r>
              <a:rPr kumimoji="1" lang="ja-JP" altLang="en-US" dirty="0">
                <a:latin typeface="Meiryo UI" panose="020B0604030504040204" pitchFamily="50" charset="-128"/>
                <a:ea typeface="Meiryo UI" panose="020B0604030504040204" pitchFamily="50" charset="-128"/>
              </a:rPr>
              <a:t>円税別］</a:t>
            </a:r>
            <a:endParaRPr kumimoji="1" lang="en-US" altLang="ja-JP"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59962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8C3BAE-6CD6-7BAE-B637-1B82F585EA63}"/>
            </a:ext>
          </a:extLst>
        </p:cNvPr>
        <p:cNvGrpSpPr/>
        <p:nvPr/>
      </p:nvGrpSpPr>
      <p:grpSpPr>
        <a:xfrm>
          <a:off x="0" y="0"/>
          <a:ext cx="0" cy="0"/>
          <a:chOff x="0" y="0"/>
          <a:chExt cx="0" cy="0"/>
        </a:xfrm>
      </p:grpSpPr>
      <p:pic>
        <p:nvPicPr>
          <p:cNvPr id="16" name="図 15">
            <a:extLst>
              <a:ext uri="{FF2B5EF4-FFF2-40B4-BE49-F238E27FC236}">
                <a16:creationId xmlns:a16="http://schemas.microsoft.com/office/drawing/2014/main" id="{22510C7E-743F-2923-6760-C3466CBD5AF9}"/>
              </a:ext>
            </a:extLst>
          </p:cNvPr>
          <p:cNvPicPr>
            <a:picLocks noChangeAspect="1"/>
          </p:cNvPicPr>
          <p:nvPr/>
        </p:nvPicPr>
        <p:blipFill>
          <a:blip r:embed="rId3"/>
          <a:stretch>
            <a:fillRect/>
          </a:stretch>
        </p:blipFill>
        <p:spPr>
          <a:xfrm>
            <a:off x="8353175" y="5641549"/>
            <a:ext cx="791937" cy="605404"/>
          </a:xfrm>
          <a:prstGeom prst="rect">
            <a:avLst/>
          </a:prstGeom>
        </p:spPr>
      </p:pic>
      <p:sp>
        <p:nvSpPr>
          <p:cNvPr id="2" name="テキスト ボックス 1">
            <a:extLst>
              <a:ext uri="{FF2B5EF4-FFF2-40B4-BE49-F238E27FC236}">
                <a16:creationId xmlns:a16="http://schemas.microsoft.com/office/drawing/2014/main" id="{EF4D9B74-09E4-D4A8-9347-DBE7F3E6BCD1}"/>
              </a:ext>
            </a:extLst>
          </p:cNvPr>
          <p:cNvSpPr txBox="1"/>
          <p:nvPr/>
        </p:nvSpPr>
        <p:spPr>
          <a:xfrm>
            <a:off x="0" y="0"/>
            <a:ext cx="9144000" cy="461665"/>
          </a:xfrm>
          <a:prstGeom prst="rect">
            <a:avLst/>
          </a:prstGeom>
          <a:solidFill>
            <a:schemeClr val="bg2">
              <a:lumMod val="90000"/>
            </a:schemeClr>
          </a:solidFill>
        </p:spPr>
        <p:txBody>
          <a:bodyPr wrap="square">
            <a:spAutoFit/>
          </a:bodyPr>
          <a:lstStyle/>
          <a:p>
            <a:r>
              <a:rPr lang="en-US" altLang="ja-JP" sz="2400" dirty="0">
                <a:latin typeface="Meiryo UI" panose="020B0604030504040204" pitchFamily="50" charset="-128"/>
                <a:ea typeface="Meiryo UI" panose="020B0604030504040204" pitchFamily="50" charset="-128"/>
              </a:rPr>
              <a:t>5</a:t>
            </a:r>
            <a:r>
              <a:rPr lang="ja-JP" altLang="en-US" sz="2400" dirty="0">
                <a:latin typeface="Meiryo UI" panose="020B0604030504040204" pitchFamily="50" charset="-128"/>
                <a:ea typeface="Meiryo UI" panose="020B0604030504040204" pitchFamily="50" charset="-128"/>
              </a:rPr>
              <a:t>，新入部員募集強化の為、インスタ開始します</a:t>
            </a:r>
          </a:p>
        </p:txBody>
      </p:sp>
      <p:pic>
        <p:nvPicPr>
          <p:cNvPr id="4" name="図 3">
            <a:extLst>
              <a:ext uri="{FF2B5EF4-FFF2-40B4-BE49-F238E27FC236}">
                <a16:creationId xmlns:a16="http://schemas.microsoft.com/office/drawing/2014/main" id="{B9F11791-734B-1AB8-0148-82181CF2A950}"/>
              </a:ext>
            </a:extLst>
          </p:cNvPr>
          <p:cNvPicPr>
            <a:picLocks noChangeAspect="1"/>
          </p:cNvPicPr>
          <p:nvPr/>
        </p:nvPicPr>
        <p:blipFill>
          <a:blip r:embed="rId4"/>
          <a:stretch>
            <a:fillRect/>
          </a:stretch>
        </p:blipFill>
        <p:spPr>
          <a:xfrm>
            <a:off x="201007" y="561068"/>
            <a:ext cx="8165083" cy="4198501"/>
          </a:xfrm>
          <a:prstGeom prst="rect">
            <a:avLst/>
          </a:prstGeom>
          <a:ln>
            <a:solidFill>
              <a:schemeClr val="tx1"/>
            </a:solidFill>
          </a:ln>
        </p:spPr>
      </p:pic>
      <p:pic>
        <p:nvPicPr>
          <p:cNvPr id="8" name="図 7">
            <a:extLst>
              <a:ext uri="{FF2B5EF4-FFF2-40B4-BE49-F238E27FC236}">
                <a16:creationId xmlns:a16="http://schemas.microsoft.com/office/drawing/2014/main" id="{F4B8AED9-6363-D9E1-C972-BCA742C121F6}"/>
              </a:ext>
            </a:extLst>
          </p:cNvPr>
          <p:cNvPicPr>
            <a:picLocks noChangeAspect="1"/>
          </p:cNvPicPr>
          <p:nvPr/>
        </p:nvPicPr>
        <p:blipFill>
          <a:blip r:embed="rId5"/>
          <a:stretch>
            <a:fillRect/>
          </a:stretch>
        </p:blipFill>
        <p:spPr>
          <a:xfrm>
            <a:off x="199292" y="4825741"/>
            <a:ext cx="6223239" cy="1394698"/>
          </a:xfrm>
          <a:prstGeom prst="rect">
            <a:avLst/>
          </a:prstGeom>
          <a:ln>
            <a:solidFill>
              <a:schemeClr val="tx1"/>
            </a:solidFill>
          </a:ln>
        </p:spPr>
      </p:pic>
      <p:grpSp>
        <p:nvGrpSpPr>
          <p:cNvPr id="15" name="グループ化 14">
            <a:extLst>
              <a:ext uri="{FF2B5EF4-FFF2-40B4-BE49-F238E27FC236}">
                <a16:creationId xmlns:a16="http://schemas.microsoft.com/office/drawing/2014/main" id="{7F5366A2-309C-42E2-9310-7CDEE900E634}"/>
              </a:ext>
            </a:extLst>
          </p:cNvPr>
          <p:cNvGrpSpPr/>
          <p:nvPr/>
        </p:nvGrpSpPr>
        <p:grpSpPr>
          <a:xfrm>
            <a:off x="6422531" y="3429000"/>
            <a:ext cx="2682013" cy="2793483"/>
            <a:chOff x="6422531" y="3429000"/>
            <a:chExt cx="2682013" cy="2793483"/>
          </a:xfrm>
        </p:grpSpPr>
        <p:pic>
          <p:nvPicPr>
            <p:cNvPr id="12" name="図 11">
              <a:extLst>
                <a:ext uri="{FF2B5EF4-FFF2-40B4-BE49-F238E27FC236}">
                  <a16:creationId xmlns:a16="http://schemas.microsoft.com/office/drawing/2014/main" id="{7877691C-B218-020D-65DF-6A180B1FB5BA}"/>
                </a:ext>
              </a:extLst>
            </p:cNvPr>
            <p:cNvPicPr>
              <a:picLocks noChangeAspect="1"/>
            </p:cNvPicPr>
            <p:nvPr/>
          </p:nvPicPr>
          <p:blipFill>
            <a:blip r:embed="rId6"/>
            <a:stretch>
              <a:fillRect/>
            </a:stretch>
          </p:blipFill>
          <p:spPr>
            <a:xfrm>
              <a:off x="6595806" y="3429000"/>
              <a:ext cx="2347187" cy="2793483"/>
            </a:xfrm>
            <a:prstGeom prst="rect">
              <a:avLst/>
            </a:prstGeom>
          </p:spPr>
        </p:pic>
        <p:sp>
          <p:nvSpPr>
            <p:cNvPr id="14" name="テキスト ボックス 13">
              <a:extLst>
                <a:ext uri="{FF2B5EF4-FFF2-40B4-BE49-F238E27FC236}">
                  <a16:creationId xmlns:a16="http://schemas.microsoft.com/office/drawing/2014/main" id="{4559F935-18F7-8AF2-E542-4455BD997C9D}"/>
                </a:ext>
              </a:extLst>
            </p:cNvPr>
            <p:cNvSpPr txBox="1"/>
            <p:nvPr/>
          </p:nvSpPr>
          <p:spPr>
            <a:xfrm>
              <a:off x="6422531" y="4986899"/>
              <a:ext cx="2682013" cy="1200329"/>
            </a:xfrm>
            <a:prstGeom prst="rect">
              <a:avLst/>
            </a:prstGeom>
            <a:noFill/>
          </p:spPr>
          <p:txBody>
            <a:bodyPr wrap="square">
              <a:spAutoFit/>
            </a:bodyPr>
            <a:lstStyle/>
            <a:p>
              <a:r>
                <a:rPr kumimoji="1" lang="ja-JP" altLang="en-US" sz="2400" b="1" dirty="0">
                  <a:solidFill>
                    <a:srgbClr val="FF0000"/>
                  </a:solidFill>
                  <a:highlight>
                    <a:srgbClr val="FFFF00"/>
                  </a:highlight>
                  <a:latin typeface="HGP明朝E" panose="02020900000000000000" pitchFamily="18" charset="-128"/>
                  <a:ea typeface="HGP明朝E" panose="02020900000000000000" pitchFamily="18" charset="-128"/>
                </a:rPr>
                <a:t>武惑の皆さん、</a:t>
              </a:r>
              <a:endParaRPr kumimoji="1" lang="en-US" altLang="ja-JP" sz="2400" b="1" dirty="0">
                <a:solidFill>
                  <a:srgbClr val="FF0000"/>
                </a:solidFill>
                <a:highlight>
                  <a:srgbClr val="FFFF00"/>
                </a:highlight>
                <a:latin typeface="HGP明朝E" panose="02020900000000000000" pitchFamily="18" charset="-128"/>
                <a:ea typeface="HGP明朝E" panose="02020900000000000000" pitchFamily="18" charset="-128"/>
              </a:endParaRPr>
            </a:p>
            <a:p>
              <a:r>
                <a:rPr kumimoji="1" lang="ja-JP" altLang="en-US" sz="2400" b="1" dirty="0">
                  <a:solidFill>
                    <a:srgbClr val="FF0000"/>
                  </a:solidFill>
                  <a:highlight>
                    <a:srgbClr val="FFFF00"/>
                  </a:highlight>
                  <a:latin typeface="HGP明朝E" panose="02020900000000000000" pitchFamily="18" charset="-128"/>
                  <a:ea typeface="HGP明朝E" panose="02020900000000000000" pitchFamily="18" charset="-128"/>
                </a:rPr>
                <a:t>ご来店、</a:t>
              </a:r>
              <a:endParaRPr kumimoji="1" lang="en-US" altLang="ja-JP" sz="2400" b="1" dirty="0">
                <a:solidFill>
                  <a:srgbClr val="FF0000"/>
                </a:solidFill>
                <a:highlight>
                  <a:srgbClr val="FFFF00"/>
                </a:highlight>
                <a:latin typeface="HGP明朝E" panose="02020900000000000000" pitchFamily="18" charset="-128"/>
                <a:ea typeface="HGP明朝E" panose="02020900000000000000" pitchFamily="18" charset="-128"/>
              </a:endParaRPr>
            </a:p>
            <a:p>
              <a:r>
                <a:rPr kumimoji="1" lang="ja-JP" altLang="en-US" sz="2400" b="1" dirty="0">
                  <a:solidFill>
                    <a:srgbClr val="FF0000"/>
                  </a:solidFill>
                  <a:highlight>
                    <a:srgbClr val="FFFF00"/>
                  </a:highlight>
                  <a:latin typeface="HGP明朝E" panose="02020900000000000000" pitchFamily="18" charset="-128"/>
                  <a:ea typeface="HGP明朝E" panose="02020900000000000000" pitchFamily="18" charset="-128"/>
                </a:rPr>
                <a:t>お待ちしています。</a:t>
              </a:r>
            </a:p>
          </p:txBody>
        </p:sp>
      </p:grpSp>
    </p:spTree>
    <p:extLst>
      <p:ext uri="{BB962C8B-B14F-4D97-AF65-F5344CB8AC3E}">
        <p14:creationId xmlns:p14="http://schemas.microsoft.com/office/powerpoint/2010/main" val="2706178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heel(1)">
                                      <p:cBhvr>
                                        <p:cTn id="1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C120CB-48DD-755D-1577-8DE1B3738C56}"/>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A7D303EF-BFA7-D402-B6B0-67F02D11BB60}"/>
              </a:ext>
            </a:extLst>
          </p:cNvPr>
          <p:cNvSpPr txBox="1"/>
          <p:nvPr/>
        </p:nvSpPr>
        <p:spPr>
          <a:xfrm>
            <a:off x="0" y="0"/>
            <a:ext cx="9144000" cy="461665"/>
          </a:xfrm>
          <a:prstGeom prst="rect">
            <a:avLst/>
          </a:prstGeom>
          <a:solidFill>
            <a:schemeClr val="bg2">
              <a:lumMod val="90000"/>
            </a:schemeClr>
          </a:solidFill>
        </p:spPr>
        <p:txBody>
          <a:bodyPr wrap="square">
            <a:spAutoFit/>
          </a:bodyPr>
          <a:lstStyle/>
          <a:p>
            <a:r>
              <a:rPr lang="en-US" altLang="ja-JP" sz="2400" dirty="0">
                <a:latin typeface="Meiryo UI" panose="020B0604030504040204" pitchFamily="50" charset="-128"/>
                <a:ea typeface="Meiryo UI" panose="020B0604030504040204" pitchFamily="50" charset="-128"/>
              </a:rPr>
              <a:t>6</a:t>
            </a:r>
            <a:r>
              <a:rPr lang="ja-JP" altLang="en-US" sz="2400" dirty="0">
                <a:latin typeface="Meiryo UI" panose="020B0604030504040204" pitchFamily="50" charset="-128"/>
                <a:ea typeface="Meiryo UI" panose="020B0604030504040204" pitchFamily="50" charset="-128"/>
              </a:rPr>
              <a:t>，</a:t>
            </a:r>
            <a:r>
              <a:rPr lang="en-US" altLang="ja-JP" sz="2400" dirty="0">
                <a:latin typeface="Meiryo UI" panose="020B0604030504040204" pitchFamily="50" charset="-128"/>
                <a:ea typeface="Meiryo UI" panose="020B0604030504040204" pitchFamily="50" charset="-128"/>
              </a:rPr>
              <a:t>AED</a:t>
            </a:r>
            <a:r>
              <a:rPr lang="ja-JP" altLang="en-US" sz="2400" dirty="0">
                <a:latin typeface="Meiryo UI" panose="020B0604030504040204" pitchFamily="50" charset="-128"/>
                <a:ea typeface="Meiryo UI" panose="020B0604030504040204" pitchFamily="50" charset="-128"/>
              </a:rPr>
              <a:t>勉強会</a:t>
            </a:r>
          </a:p>
        </p:txBody>
      </p:sp>
      <p:pic>
        <p:nvPicPr>
          <p:cNvPr id="5" name="図 4">
            <a:extLst>
              <a:ext uri="{FF2B5EF4-FFF2-40B4-BE49-F238E27FC236}">
                <a16:creationId xmlns:a16="http://schemas.microsoft.com/office/drawing/2014/main" id="{1EC27242-5052-5D7E-7A10-15356A3D1182}"/>
              </a:ext>
            </a:extLst>
          </p:cNvPr>
          <p:cNvPicPr>
            <a:picLocks noChangeAspect="1"/>
          </p:cNvPicPr>
          <p:nvPr/>
        </p:nvPicPr>
        <p:blipFill>
          <a:blip r:embed="rId3"/>
          <a:stretch>
            <a:fillRect/>
          </a:stretch>
        </p:blipFill>
        <p:spPr>
          <a:xfrm>
            <a:off x="5972424" y="546341"/>
            <a:ext cx="2948838" cy="2759745"/>
          </a:xfrm>
          <a:prstGeom prst="rect">
            <a:avLst/>
          </a:prstGeom>
        </p:spPr>
      </p:pic>
      <p:sp>
        <p:nvSpPr>
          <p:cNvPr id="7" name="テキスト ボックス 6">
            <a:extLst>
              <a:ext uri="{FF2B5EF4-FFF2-40B4-BE49-F238E27FC236}">
                <a16:creationId xmlns:a16="http://schemas.microsoft.com/office/drawing/2014/main" id="{77C76B1B-3AFE-D05B-A7A3-18B52D304570}"/>
              </a:ext>
            </a:extLst>
          </p:cNvPr>
          <p:cNvSpPr txBox="1"/>
          <p:nvPr/>
        </p:nvSpPr>
        <p:spPr>
          <a:xfrm>
            <a:off x="0" y="841785"/>
            <a:ext cx="4618892" cy="369332"/>
          </a:xfrm>
          <a:prstGeom prst="rect">
            <a:avLst/>
          </a:prstGeom>
          <a:noFill/>
        </p:spPr>
        <p:txBody>
          <a:bodyPr wrap="square">
            <a:spAutoFit/>
          </a:bodyPr>
          <a:lstStyle/>
          <a:p>
            <a:pPr algn="l">
              <a:spcAft>
                <a:spcPts val="150"/>
              </a:spcAft>
              <a:buNone/>
            </a:pPr>
            <a:r>
              <a:rPr lang="ja-JP" altLang="en-US" b="1" i="0" dirty="0">
                <a:solidFill>
                  <a:srgbClr val="392A26"/>
                </a:solidFill>
                <a:effectLst/>
                <a:latin typeface="メイリオ" panose="020B0604030504040204" pitchFamily="50" charset="-128"/>
                <a:ea typeface="メイリオ" panose="020B0604030504040204" pitchFamily="50" charset="-128"/>
              </a:rPr>
              <a:t>さいたま市消防局　警防部救急課普及係</a:t>
            </a:r>
          </a:p>
        </p:txBody>
      </p:sp>
      <p:sp>
        <p:nvSpPr>
          <p:cNvPr id="10" name="テキスト ボックス 9">
            <a:extLst>
              <a:ext uri="{FF2B5EF4-FFF2-40B4-BE49-F238E27FC236}">
                <a16:creationId xmlns:a16="http://schemas.microsoft.com/office/drawing/2014/main" id="{B96E2654-1694-8D8B-4475-107644CDD6EC}"/>
              </a:ext>
            </a:extLst>
          </p:cNvPr>
          <p:cNvSpPr txBox="1"/>
          <p:nvPr/>
        </p:nvSpPr>
        <p:spPr>
          <a:xfrm>
            <a:off x="222738" y="3656406"/>
            <a:ext cx="8698524" cy="1200329"/>
          </a:xfrm>
          <a:prstGeom prst="rect">
            <a:avLst/>
          </a:prstGeom>
          <a:noFill/>
        </p:spPr>
        <p:txBody>
          <a:bodyPr wrap="square">
            <a:spAutoFit/>
          </a:bodyPr>
          <a:lstStyle/>
          <a:p>
            <a:r>
              <a:rPr kumimoji="1" lang="en-US" altLang="ja-JP" dirty="0">
                <a:latin typeface="Meiryo UI" panose="020B0604030504040204" pitchFamily="50" charset="-128"/>
                <a:ea typeface="Meiryo UI" panose="020B0604030504040204" pitchFamily="50" charset="-128"/>
              </a:rPr>
              <a:t>10</a:t>
            </a:r>
            <a:r>
              <a:rPr kumimoji="1" lang="ja-JP" altLang="en-US" dirty="0">
                <a:latin typeface="Meiryo UI" panose="020B0604030504040204" pitchFamily="50" charset="-128"/>
                <a:ea typeface="Meiryo UI" panose="020B0604030504040204" pitchFamily="50" charset="-128"/>
              </a:rPr>
              <a:t>名～</a:t>
            </a:r>
            <a:r>
              <a:rPr kumimoji="1" lang="en-US" altLang="ja-JP" dirty="0">
                <a:latin typeface="Meiryo UI" panose="020B0604030504040204" pitchFamily="50" charset="-128"/>
                <a:ea typeface="Meiryo UI" panose="020B0604030504040204" pitchFamily="50" charset="-128"/>
              </a:rPr>
              <a:t>30</a:t>
            </a:r>
            <a:r>
              <a:rPr kumimoji="1" lang="ja-JP" altLang="en-US" dirty="0">
                <a:latin typeface="Meiryo UI" panose="020B0604030504040204" pitchFamily="50" charset="-128"/>
                <a:ea typeface="Meiryo UI" panose="020B0604030504040204" pitchFamily="50" charset="-128"/>
              </a:rPr>
              <a:t>名　団体で実施可能</a:t>
            </a:r>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市内在住、在勤いずれかの方が対象。</a:t>
            </a:r>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r>
              <a:rPr kumimoji="1" lang="en-US" altLang="ja-JP" dirty="0">
                <a:latin typeface="Meiryo UI" panose="020B0604030504040204" pitchFamily="50" charset="-128"/>
                <a:ea typeface="Meiryo UI" panose="020B0604030504040204" pitchFamily="50" charset="-128"/>
              </a:rPr>
              <a:t>2026</a:t>
            </a:r>
            <a:r>
              <a:rPr kumimoji="1" lang="ja-JP" altLang="en-US" dirty="0">
                <a:latin typeface="Meiryo UI" panose="020B0604030504040204" pitchFamily="50" charset="-128"/>
                <a:ea typeface="Meiryo UI" panose="020B0604030504040204" pitchFamily="50" charset="-128"/>
              </a:rPr>
              <a:t>年度　同講習は土日可ですので、子田黄パン前主将に調整頂き、実施を試みます。</a:t>
            </a:r>
            <a:endParaRPr kumimoji="1" lang="en-US" altLang="ja-JP" dirty="0">
              <a:latin typeface="Meiryo UI" panose="020B0604030504040204" pitchFamily="50" charset="-128"/>
              <a:ea typeface="Meiryo UI" panose="020B0604030504040204" pitchFamily="50" charset="-128"/>
            </a:endParaRPr>
          </a:p>
        </p:txBody>
      </p:sp>
      <p:sp>
        <p:nvSpPr>
          <p:cNvPr id="13" name="テキスト ボックス 12">
            <a:extLst>
              <a:ext uri="{FF2B5EF4-FFF2-40B4-BE49-F238E27FC236}">
                <a16:creationId xmlns:a16="http://schemas.microsoft.com/office/drawing/2014/main" id="{3696C2B4-D280-BA34-1E6F-B29D19224068}"/>
              </a:ext>
            </a:extLst>
          </p:cNvPr>
          <p:cNvSpPr txBox="1"/>
          <p:nvPr/>
        </p:nvSpPr>
        <p:spPr>
          <a:xfrm>
            <a:off x="0" y="5207055"/>
            <a:ext cx="9144000" cy="461665"/>
          </a:xfrm>
          <a:prstGeom prst="rect">
            <a:avLst/>
          </a:prstGeom>
          <a:noFill/>
        </p:spPr>
        <p:txBody>
          <a:bodyPr wrap="square">
            <a:spAutoFit/>
          </a:bodyPr>
          <a:lstStyle/>
          <a:p>
            <a:pPr algn="ctr"/>
            <a:r>
              <a:rPr kumimoji="1" lang="ja-JP" altLang="en-US" sz="2400" b="1" dirty="0">
                <a:highlight>
                  <a:srgbClr val="FFFF00"/>
                </a:highlight>
                <a:latin typeface="Meiryo UI" panose="020B0604030504040204" pitchFamily="50" charset="-128"/>
                <a:ea typeface="Meiryo UI" panose="020B0604030504040204" pitchFamily="50" charset="-128"/>
                <a:cs typeface="Arial" panose="020B0604020202020204" pitchFamily="34" charset="0"/>
              </a:rPr>
              <a:t>日程調整後、ご案内しますので、積極的な参加をお待ちしております。</a:t>
            </a:r>
          </a:p>
        </p:txBody>
      </p:sp>
      <p:pic>
        <p:nvPicPr>
          <p:cNvPr id="17" name="図 16">
            <a:extLst>
              <a:ext uri="{FF2B5EF4-FFF2-40B4-BE49-F238E27FC236}">
                <a16:creationId xmlns:a16="http://schemas.microsoft.com/office/drawing/2014/main" id="{F08DDC9C-112B-E284-A612-427B33C67D98}"/>
              </a:ext>
            </a:extLst>
          </p:cNvPr>
          <p:cNvPicPr>
            <a:picLocks noChangeAspect="1"/>
          </p:cNvPicPr>
          <p:nvPr/>
        </p:nvPicPr>
        <p:blipFill>
          <a:blip r:embed="rId4"/>
          <a:stretch>
            <a:fillRect/>
          </a:stretch>
        </p:blipFill>
        <p:spPr>
          <a:xfrm>
            <a:off x="0" y="1211117"/>
            <a:ext cx="5972424" cy="2094969"/>
          </a:xfrm>
          <a:prstGeom prst="rect">
            <a:avLst/>
          </a:prstGeom>
        </p:spPr>
      </p:pic>
      <p:sp>
        <p:nvSpPr>
          <p:cNvPr id="19" name="テキスト ボックス 18">
            <a:extLst>
              <a:ext uri="{FF2B5EF4-FFF2-40B4-BE49-F238E27FC236}">
                <a16:creationId xmlns:a16="http://schemas.microsoft.com/office/drawing/2014/main" id="{6105997D-2EB3-892E-A151-78D745615545}"/>
              </a:ext>
            </a:extLst>
          </p:cNvPr>
          <p:cNvSpPr txBox="1"/>
          <p:nvPr/>
        </p:nvSpPr>
        <p:spPr>
          <a:xfrm>
            <a:off x="222739" y="2119633"/>
            <a:ext cx="2948838" cy="369332"/>
          </a:xfrm>
          <a:prstGeom prst="rect">
            <a:avLst/>
          </a:prstGeom>
          <a:solidFill>
            <a:schemeClr val="bg1"/>
          </a:solidFill>
        </p:spPr>
        <p:txBody>
          <a:bodyPr wrap="square">
            <a:spAutoFit/>
          </a:bodyPr>
          <a:lstStyle/>
          <a:p>
            <a:pPr algn="ctr"/>
            <a:r>
              <a:rPr kumimoji="1" lang="ja-JP" altLang="en-US" b="1" dirty="0">
                <a:latin typeface="Meiryo UI" panose="020B0604030504040204" pitchFamily="50" charset="-128"/>
                <a:ea typeface="Meiryo UI" panose="020B0604030504040204" pitchFamily="50" charset="-128"/>
              </a:rPr>
              <a:t>浦和駅から徒歩</a:t>
            </a:r>
            <a:r>
              <a:rPr kumimoji="1" lang="en-US" altLang="ja-JP" b="1" dirty="0">
                <a:latin typeface="Meiryo UI" panose="020B0604030504040204" pitchFamily="50" charset="-128"/>
                <a:ea typeface="Meiryo UI" panose="020B0604030504040204" pitchFamily="50" charset="-128"/>
              </a:rPr>
              <a:t>15</a:t>
            </a:r>
            <a:r>
              <a:rPr kumimoji="1" lang="ja-JP" altLang="en-US" b="1" dirty="0">
                <a:latin typeface="Meiryo UI" panose="020B0604030504040204" pitchFamily="50" charset="-128"/>
                <a:ea typeface="Meiryo UI" panose="020B0604030504040204" pitchFamily="50" charset="-128"/>
              </a:rPr>
              <a:t>分程度</a:t>
            </a:r>
          </a:p>
        </p:txBody>
      </p:sp>
      <p:pic>
        <p:nvPicPr>
          <p:cNvPr id="20" name="図 19">
            <a:extLst>
              <a:ext uri="{FF2B5EF4-FFF2-40B4-BE49-F238E27FC236}">
                <a16:creationId xmlns:a16="http://schemas.microsoft.com/office/drawing/2014/main" id="{92B43F0F-A363-7936-B494-76FC4B150FB2}"/>
              </a:ext>
            </a:extLst>
          </p:cNvPr>
          <p:cNvPicPr>
            <a:picLocks noChangeAspect="1"/>
          </p:cNvPicPr>
          <p:nvPr/>
        </p:nvPicPr>
        <p:blipFill>
          <a:blip r:embed="rId5"/>
          <a:stretch>
            <a:fillRect/>
          </a:stretch>
        </p:blipFill>
        <p:spPr>
          <a:xfrm>
            <a:off x="8353175" y="5641549"/>
            <a:ext cx="791937" cy="605404"/>
          </a:xfrm>
          <a:prstGeom prst="rect">
            <a:avLst/>
          </a:prstGeom>
        </p:spPr>
      </p:pic>
    </p:spTree>
    <p:extLst>
      <p:ext uri="{BB962C8B-B14F-4D97-AF65-F5344CB8AC3E}">
        <p14:creationId xmlns:p14="http://schemas.microsoft.com/office/powerpoint/2010/main" val="22862917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44303-A7CE-3C93-52C4-5C69EEE06558}"/>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F2339C1-EED5-CF17-64C9-9B91184718E2}"/>
              </a:ext>
            </a:extLst>
          </p:cNvPr>
          <p:cNvSpPr txBox="1"/>
          <p:nvPr/>
        </p:nvSpPr>
        <p:spPr>
          <a:xfrm>
            <a:off x="0" y="0"/>
            <a:ext cx="9144000" cy="461665"/>
          </a:xfrm>
          <a:prstGeom prst="rect">
            <a:avLst/>
          </a:prstGeom>
          <a:solidFill>
            <a:schemeClr val="bg2">
              <a:lumMod val="90000"/>
            </a:schemeClr>
          </a:solidFill>
        </p:spPr>
        <p:txBody>
          <a:bodyPr wrap="square">
            <a:spAutoFit/>
          </a:bodyPr>
          <a:lstStyle/>
          <a:p>
            <a:r>
              <a:rPr lang="en-US" altLang="ja-JP" sz="2400" dirty="0">
                <a:latin typeface="Meiryo UI" panose="020B0604030504040204" pitchFamily="50" charset="-128"/>
                <a:ea typeface="Meiryo UI" panose="020B0604030504040204" pitchFamily="50" charset="-128"/>
              </a:rPr>
              <a:t>8</a:t>
            </a:r>
            <a:r>
              <a:rPr lang="ja-JP" altLang="en-US" sz="2400" dirty="0">
                <a:latin typeface="Meiryo UI" panose="020B0604030504040204" pitchFamily="50" charset="-128"/>
                <a:ea typeface="Meiryo UI" panose="020B0604030504040204" pitchFamily="50" charset="-128"/>
              </a:rPr>
              <a:t>，</a:t>
            </a:r>
            <a:r>
              <a:rPr lang="en-US" altLang="ja-JP" sz="2400" dirty="0">
                <a:latin typeface="Meiryo UI" panose="020B0604030504040204" pitchFamily="50" charset="-128"/>
                <a:ea typeface="Meiryo UI" panose="020B0604030504040204" pitchFamily="50" charset="-128"/>
              </a:rPr>
              <a:t>2028</a:t>
            </a:r>
            <a:r>
              <a:rPr lang="ja-JP" altLang="en-US" sz="2400" dirty="0">
                <a:latin typeface="Meiryo UI" panose="020B0604030504040204" pitchFamily="50" charset="-128"/>
                <a:ea typeface="Meiryo UI" panose="020B0604030504040204" pitchFamily="50" charset="-128"/>
              </a:rPr>
              <a:t>年度　武惑クラブ</a:t>
            </a:r>
            <a:r>
              <a:rPr lang="en-US" altLang="ja-JP" sz="2400" dirty="0">
                <a:latin typeface="Meiryo UI" panose="020B0604030504040204" pitchFamily="50" charset="-128"/>
                <a:ea typeface="Meiryo UI" panose="020B0604030504040204" pitchFamily="50" charset="-128"/>
              </a:rPr>
              <a:t>50</a:t>
            </a:r>
            <a:r>
              <a:rPr lang="ja-JP" altLang="en-US" sz="2400" dirty="0">
                <a:latin typeface="Meiryo UI" panose="020B0604030504040204" pitchFamily="50" charset="-128"/>
                <a:ea typeface="Meiryo UI" panose="020B0604030504040204" pitchFamily="50" charset="-128"/>
              </a:rPr>
              <a:t>周年に向けて</a:t>
            </a:r>
          </a:p>
        </p:txBody>
      </p:sp>
      <p:sp>
        <p:nvSpPr>
          <p:cNvPr id="3" name="テキスト ボックス 2">
            <a:extLst>
              <a:ext uri="{FF2B5EF4-FFF2-40B4-BE49-F238E27FC236}">
                <a16:creationId xmlns:a16="http://schemas.microsoft.com/office/drawing/2014/main" id="{E3941D62-0B83-3FC3-3913-828FEEA5D703}"/>
              </a:ext>
            </a:extLst>
          </p:cNvPr>
          <p:cNvSpPr txBox="1"/>
          <p:nvPr/>
        </p:nvSpPr>
        <p:spPr>
          <a:xfrm>
            <a:off x="-85101" y="1245438"/>
            <a:ext cx="9144000" cy="830997"/>
          </a:xfrm>
          <a:prstGeom prst="rect">
            <a:avLst/>
          </a:prstGeom>
          <a:noFill/>
        </p:spPr>
        <p:txBody>
          <a:bodyPr wrap="square">
            <a:spAutoFit/>
          </a:bodyPr>
          <a:lstStyle/>
          <a:p>
            <a:pPr algn="ctr"/>
            <a:r>
              <a:rPr kumimoji="1" lang="ja-JP" altLang="en-US" sz="2800" dirty="0">
                <a:latin typeface="Meiryo UI" panose="020B0604030504040204" pitchFamily="50" charset="-128"/>
                <a:ea typeface="Meiryo UI" panose="020B0604030504040204" pitchFamily="50" charset="-128"/>
              </a:rPr>
              <a:t>       </a:t>
            </a:r>
            <a:r>
              <a:rPr kumimoji="1" lang="ja-JP" altLang="en-US" sz="3200" dirty="0">
                <a:latin typeface="Meiryo UI" panose="020B0604030504040204" pitchFamily="50" charset="-128"/>
                <a:ea typeface="Meiryo UI" panose="020B0604030504040204" pitchFamily="50" charset="-128"/>
              </a:rPr>
              <a:t>式典・記念試合・部誌等、準備に入ります。</a:t>
            </a:r>
            <a:endParaRPr kumimoji="1" lang="en-US" altLang="ja-JP" sz="3200" dirty="0">
              <a:latin typeface="Meiryo UI" panose="020B0604030504040204" pitchFamily="50" charset="-128"/>
              <a:ea typeface="Meiryo UI" panose="020B0604030504040204" pitchFamily="50" charset="-128"/>
            </a:endParaRPr>
          </a:p>
          <a:p>
            <a:pPr algn="ctr"/>
            <a:r>
              <a:rPr kumimoji="1" lang="ja-JP" altLang="en-US" sz="1600" dirty="0">
                <a:latin typeface="Meiryo UI" panose="020B0604030504040204" pitchFamily="50" charset="-128"/>
                <a:ea typeface="Meiryo UI" panose="020B0604030504040204" pitchFamily="50" charset="-128"/>
              </a:rPr>
              <a:t>指典：宮本・鹿田・伊藤｜試合：原田・鈴木（裕）・黄パン 小谷野｜部誌：横川・日比野・閑林・子田</a:t>
            </a:r>
            <a:endParaRPr kumimoji="1" lang="en-US" altLang="ja-JP" sz="3200" dirty="0">
              <a:latin typeface="Meiryo UI" panose="020B0604030504040204" pitchFamily="50" charset="-128"/>
              <a:ea typeface="Meiryo UI" panose="020B0604030504040204" pitchFamily="50" charset="-128"/>
            </a:endParaRPr>
          </a:p>
        </p:txBody>
      </p:sp>
      <p:sp>
        <p:nvSpPr>
          <p:cNvPr id="6" name="テキスト ボックス 5">
            <a:extLst>
              <a:ext uri="{FF2B5EF4-FFF2-40B4-BE49-F238E27FC236}">
                <a16:creationId xmlns:a16="http://schemas.microsoft.com/office/drawing/2014/main" id="{93FD33BF-8920-664A-F634-A1E29D84F0A0}"/>
              </a:ext>
            </a:extLst>
          </p:cNvPr>
          <p:cNvSpPr txBox="1"/>
          <p:nvPr/>
        </p:nvSpPr>
        <p:spPr>
          <a:xfrm>
            <a:off x="222738" y="2528391"/>
            <a:ext cx="8628185" cy="1569660"/>
          </a:xfrm>
          <a:prstGeom prst="rect">
            <a:avLst/>
          </a:prstGeom>
          <a:noFill/>
        </p:spPr>
        <p:txBody>
          <a:bodyPr wrap="square">
            <a:spAutoFit/>
          </a:bodyPr>
          <a:lstStyle/>
          <a:p>
            <a:pPr algn="ctr"/>
            <a:r>
              <a:rPr kumimoji="1" lang="ja-JP" altLang="en-US" sz="2400" dirty="0">
                <a:latin typeface="Meiryo UI" panose="020B0604030504040204" pitchFamily="50" charset="-128"/>
                <a:ea typeface="Meiryo UI" panose="020B0604030504040204" pitchFamily="50" charset="-128"/>
              </a:rPr>
              <a:t>現在、記念試合は仙台遠征で動き出しています。</a:t>
            </a:r>
            <a:endParaRPr kumimoji="1" lang="en-US" altLang="ja-JP" sz="2400" dirty="0">
              <a:latin typeface="Meiryo UI" panose="020B0604030504040204" pitchFamily="50" charset="-128"/>
              <a:ea typeface="Meiryo UI" panose="020B0604030504040204" pitchFamily="50" charset="-128"/>
            </a:endParaRPr>
          </a:p>
          <a:p>
            <a:pPr algn="ctr"/>
            <a:r>
              <a:rPr kumimoji="1" lang="ja-JP" altLang="en-US" sz="2400" dirty="0">
                <a:latin typeface="Meiryo UI" panose="020B0604030504040204" pitchFamily="50" charset="-128"/>
                <a:ea typeface="Meiryo UI" panose="020B0604030504040204" pitchFamily="50" charset="-128"/>
              </a:rPr>
              <a:t>式典会場は</a:t>
            </a:r>
            <a:r>
              <a:rPr kumimoji="1" lang="en-US" altLang="ja-JP" sz="2400" dirty="0">
                <a:latin typeface="Meiryo UI" panose="020B0604030504040204" pitchFamily="50" charset="-128"/>
                <a:ea typeface="Meiryo UI" panose="020B0604030504040204" pitchFamily="50" charset="-128"/>
              </a:rPr>
              <a:t>2028</a:t>
            </a:r>
            <a:r>
              <a:rPr kumimoji="1" lang="ja-JP" altLang="en-US" sz="2400" dirty="0">
                <a:latin typeface="Meiryo UI" panose="020B0604030504040204" pitchFamily="50" charset="-128"/>
                <a:ea typeface="Meiryo UI" panose="020B0604030504040204" pitchFamily="50" charset="-128"/>
              </a:rPr>
              <a:t>年</a:t>
            </a:r>
            <a:r>
              <a:rPr kumimoji="1" lang="en-US" altLang="ja-JP" sz="2400" dirty="0">
                <a:latin typeface="Meiryo UI" panose="020B0604030504040204" pitchFamily="50" charset="-128"/>
                <a:ea typeface="Meiryo UI" panose="020B0604030504040204" pitchFamily="50" charset="-128"/>
              </a:rPr>
              <a:t>6</a:t>
            </a:r>
            <a:r>
              <a:rPr kumimoji="1" lang="ja-JP" altLang="en-US" sz="2400" dirty="0">
                <a:latin typeface="Meiryo UI" panose="020B0604030504040204" pitchFamily="50" charset="-128"/>
                <a:ea typeface="Meiryo UI" panose="020B0604030504040204" pitchFamily="50" charset="-128"/>
              </a:rPr>
              <a:t>月頃をイメージで模索中。</a:t>
            </a:r>
            <a:endParaRPr kumimoji="1" lang="en-US" altLang="ja-JP" sz="2400" dirty="0">
              <a:latin typeface="Meiryo UI" panose="020B0604030504040204" pitchFamily="50" charset="-128"/>
              <a:ea typeface="Meiryo UI" panose="020B0604030504040204" pitchFamily="50" charset="-128"/>
            </a:endParaRPr>
          </a:p>
          <a:p>
            <a:pPr algn="ctr"/>
            <a:r>
              <a:rPr kumimoji="1" lang="ja-JP" altLang="en-US" sz="2400" dirty="0">
                <a:latin typeface="Meiryo UI" panose="020B0604030504040204" pitchFamily="50" charset="-128"/>
                <a:ea typeface="Meiryo UI" panose="020B0604030504040204" pitchFamily="50" charset="-128"/>
              </a:rPr>
              <a:t>式典と記念試合（遠征）は別日で実施します。</a:t>
            </a:r>
            <a:endParaRPr kumimoji="1" lang="en-US" altLang="ja-JP" sz="2400" dirty="0">
              <a:latin typeface="Meiryo UI" panose="020B0604030504040204" pitchFamily="50" charset="-128"/>
              <a:ea typeface="Meiryo UI" panose="020B0604030504040204" pitchFamily="50" charset="-128"/>
            </a:endParaRPr>
          </a:p>
          <a:p>
            <a:pPr algn="ctr"/>
            <a:r>
              <a:rPr kumimoji="1" lang="ja-JP" altLang="en-US" sz="2400" dirty="0">
                <a:latin typeface="Meiryo UI" panose="020B0604030504040204" pitchFamily="50" charset="-128"/>
                <a:ea typeface="Meiryo UI" panose="020B0604030504040204" pitchFamily="50" charset="-128"/>
              </a:rPr>
              <a:t>部誌は、印刷・製本はせず、データで作成を予定</a:t>
            </a:r>
            <a:endParaRPr kumimoji="1" lang="en-US" altLang="ja-JP" sz="2400" dirty="0">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98B9CE55-7D1C-A7D6-2590-DFAEE9F82A2D}"/>
              </a:ext>
            </a:extLst>
          </p:cNvPr>
          <p:cNvSpPr txBox="1"/>
          <p:nvPr/>
        </p:nvSpPr>
        <p:spPr>
          <a:xfrm>
            <a:off x="4232031" y="5427896"/>
            <a:ext cx="4618892" cy="461665"/>
          </a:xfrm>
          <a:prstGeom prst="rect">
            <a:avLst/>
          </a:prstGeom>
          <a:noFill/>
        </p:spPr>
        <p:txBody>
          <a:bodyPr wrap="square">
            <a:spAutoFit/>
          </a:bodyPr>
          <a:lstStyle/>
          <a:p>
            <a:r>
              <a:rPr kumimoji="1" lang="ja-JP" altLang="en-US" sz="2400" dirty="0">
                <a:latin typeface="Meiryo UI" panose="020B0604030504040204" pitchFamily="50" charset="-128"/>
                <a:ea typeface="Meiryo UI" panose="020B0604030504040204" pitchFamily="50" charset="-128"/>
              </a:rPr>
              <a:t>以上、宜しくお願い致します。</a:t>
            </a:r>
            <a:endParaRPr kumimoji="1" lang="en-US" altLang="ja-JP" sz="2400" dirty="0">
              <a:latin typeface="Meiryo UI" panose="020B0604030504040204" pitchFamily="50" charset="-128"/>
              <a:ea typeface="Meiryo UI" panose="020B0604030504040204" pitchFamily="50" charset="-128"/>
            </a:endParaRPr>
          </a:p>
        </p:txBody>
      </p:sp>
      <p:pic>
        <p:nvPicPr>
          <p:cNvPr id="12" name="図 11">
            <a:extLst>
              <a:ext uri="{FF2B5EF4-FFF2-40B4-BE49-F238E27FC236}">
                <a16:creationId xmlns:a16="http://schemas.microsoft.com/office/drawing/2014/main" id="{A44BE1BB-E651-314B-A12C-CA1514806297}"/>
              </a:ext>
            </a:extLst>
          </p:cNvPr>
          <p:cNvPicPr>
            <a:picLocks noChangeAspect="1"/>
          </p:cNvPicPr>
          <p:nvPr/>
        </p:nvPicPr>
        <p:blipFill>
          <a:blip r:embed="rId3"/>
          <a:stretch>
            <a:fillRect/>
          </a:stretch>
        </p:blipFill>
        <p:spPr>
          <a:xfrm>
            <a:off x="8353175" y="5641549"/>
            <a:ext cx="791937" cy="605404"/>
          </a:xfrm>
          <a:prstGeom prst="rect">
            <a:avLst/>
          </a:prstGeom>
        </p:spPr>
      </p:pic>
      <p:sp>
        <p:nvSpPr>
          <p:cNvPr id="5" name="テキスト ボックス 4">
            <a:extLst>
              <a:ext uri="{FF2B5EF4-FFF2-40B4-BE49-F238E27FC236}">
                <a16:creationId xmlns:a16="http://schemas.microsoft.com/office/drawing/2014/main" id="{DBA1E2A6-43E7-A36D-9507-7F52B36FDC59}"/>
              </a:ext>
            </a:extLst>
          </p:cNvPr>
          <p:cNvSpPr txBox="1"/>
          <p:nvPr/>
        </p:nvSpPr>
        <p:spPr>
          <a:xfrm>
            <a:off x="222738" y="4397740"/>
            <a:ext cx="8836161" cy="923330"/>
          </a:xfrm>
          <a:prstGeom prst="rect">
            <a:avLst/>
          </a:prstGeom>
          <a:noFill/>
        </p:spPr>
        <p:txBody>
          <a:bodyPr wrap="square">
            <a:spAutoFit/>
          </a:bodyPr>
          <a:lstStyle/>
          <a:p>
            <a:r>
              <a:rPr kumimoji="1" lang="ja-JP" altLang="en-US" dirty="0">
                <a:solidFill>
                  <a:srgbClr val="FF0000"/>
                </a:solidFill>
                <a:latin typeface="Meiryo UI" panose="020B0604030504040204" pitchFamily="50" charset="-128"/>
                <a:ea typeface="Meiryo UI" panose="020B0604030504040204" pitchFamily="50" charset="-128"/>
              </a:rPr>
              <a:t>■</a:t>
            </a:r>
            <a:r>
              <a:rPr kumimoji="1" lang="en-US" altLang="ja-JP" dirty="0">
                <a:solidFill>
                  <a:srgbClr val="FF0000"/>
                </a:solidFill>
                <a:latin typeface="Meiryo UI" panose="020B0604030504040204" pitchFamily="50" charset="-128"/>
                <a:ea typeface="Meiryo UI" panose="020B0604030504040204" pitchFamily="50" charset="-128"/>
              </a:rPr>
              <a:t>50</a:t>
            </a:r>
            <a:r>
              <a:rPr kumimoji="1" lang="ja-JP" altLang="en-US" dirty="0">
                <a:solidFill>
                  <a:srgbClr val="FF0000"/>
                </a:solidFill>
                <a:latin typeface="Meiryo UI" panose="020B0604030504040204" pitchFamily="50" charset="-128"/>
                <a:ea typeface="Meiryo UI" panose="020B0604030504040204" pitchFamily="50" charset="-128"/>
              </a:rPr>
              <a:t>周年式典に向けて、クラブタイ（</a:t>
            </a:r>
            <a:r>
              <a:rPr kumimoji="1" lang="en-US" altLang="ja-JP" dirty="0">
                <a:solidFill>
                  <a:srgbClr val="FF0000"/>
                </a:solidFill>
                <a:latin typeface="Meiryo UI" panose="020B0604030504040204" pitchFamily="50" charset="-128"/>
                <a:ea typeface="Meiryo UI" panose="020B0604030504040204" pitchFamily="50" charset="-128"/>
              </a:rPr>
              <a:t>6,000</a:t>
            </a:r>
            <a:r>
              <a:rPr kumimoji="1" lang="ja-JP" altLang="en-US" dirty="0">
                <a:solidFill>
                  <a:srgbClr val="FF0000"/>
                </a:solidFill>
                <a:latin typeface="Meiryo UI" panose="020B0604030504040204" pitchFamily="50" charset="-128"/>
                <a:ea typeface="Meiryo UI" panose="020B0604030504040204" pitchFamily="50" charset="-128"/>
              </a:rPr>
              <a:t>円）をお持ちでない方、</a:t>
            </a:r>
            <a:endParaRPr kumimoji="1" lang="en-US" altLang="ja-JP" dirty="0">
              <a:solidFill>
                <a:srgbClr val="FF0000"/>
              </a:solidFill>
              <a:latin typeface="Meiryo UI" panose="020B0604030504040204" pitchFamily="50" charset="-128"/>
              <a:ea typeface="Meiryo UI" panose="020B0604030504040204" pitchFamily="50" charset="-128"/>
            </a:endParaRPr>
          </a:p>
          <a:p>
            <a:r>
              <a:rPr kumimoji="1" lang="ja-JP" altLang="en-US" dirty="0">
                <a:solidFill>
                  <a:srgbClr val="FF0000"/>
                </a:solidFill>
                <a:latin typeface="Meiryo UI" panose="020B0604030504040204" pitchFamily="50" charset="-128"/>
                <a:ea typeface="Meiryo UI" panose="020B0604030504040204" pitchFamily="50" charset="-128"/>
              </a:rPr>
              <a:t>　 早めの購入をお待ちしております。現在、在庫切れの為、新規受付中です。</a:t>
            </a:r>
            <a:endParaRPr kumimoji="1" lang="en-US" altLang="ja-JP" dirty="0">
              <a:solidFill>
                <a:srgbClr val="FF0000"/>
              </a:solidFill>
              <a:latin typeface="Meiryo UI" panose="020B0604030504040204" pitchFamily="50" charset="-128"/>
              <a:ea typeface="Meiryo UI" panose="020B0604030504040204" pitchFamily="50" charset="-128"/>
            </a:endParaRPr>
          </a:p>
          <a:p>
            <a:r>
              <a:rPr kumimoji="1" lang="en-US" altLang="ja-JP" dirty="0">
                <a:solidFill>
                  <a:srgbClr val="FF0000"/>
                </a:solidFill>
                <a:latin typeface="Meiryo UI" panose="020B0604030504040204" pitchFamily="50" charset="-128"/>
                <a:ea typeface="Meiryo UI" panose="020B0604030504040204" pitchFamily="50" charset="-128"/>
              </a:rPr>
              <a:t>   1</a:t>
            </a:r>
            <a:r>
              <a:rPr kumimoji="1" lang="ja-JP" altLang="en-US" dirty="0">
                <a:solidFill>
                  <a:srgbClr val="FF0000"/>
                </a:solidFill>
                <a:latin typeface="Meiryo UI" panose="020B0604030504040204" pitchFamily="50" charset="-128"/>
                <a:ea typeface="Meiryo UI" panose="020B0604030504040204" pitchFamily="50" charset="-128"/>
              </a:rPr>
              <a:t>月</a:t>
            </a:r>
            <a:r>
              <a:rPr kumimoji="1" lang="en-US" altLang="ja-JP" dirty="0">
                <a:solidFill>
                  <a:srgbClr val="FF0000"/>
                </a:solidFill>
                <a:latin typeface="Meiryo UI" panose="020B0604030504040204" pitchFamily="50" charset="-128"/>
                <a:ea typeface="Meiryo UI" panose="020B0604030504040204" pitchFamily="50" charset="-128"/>
              </a:rPr>
              <a:t>31</a:t>
            </a:r>
            <a:r>
              <a:rPr kumimoji="1" lang="ja-JP" altLang="en-US" dirty="0">
                <a:solidFill>
                  <a:srgbClr val="FF0000"/>
                </a:solidFill>
                <a:latin typeface="Meiryo UI" panose="020B0604030504040204" pitchFamily="50" charset="-128"/>
                <a:ea typeface="Meiryo UI" panose="020B0604030504040204" pitchFamily="50" charset="-128"/>
              </a:rPr>
              <a:t>日（土）までに、宮本へメールでご連絡ください。</a:t>
            </a:r>
            <a:endParaRPr kumimoji="1" lang="en-US" altLang="ja-JP" dirty="0">
              <a:solidFill>
                <a:srgbClr val="FF000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5158926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0D3261-8BDE-BE72-AF9C-B8457251039F}"/>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0D3B0E6-2B92-3A3F-C45D-3ACBCFEF058B}"/>
              </a:ext>
            </a:extLst>
          </p:cNvPr>
          <p:cNvSpPr txBox="1"/>
          <p:nvPr/>
        </p:nvSpPr>
        <p:spPr>
          <a:xfrm>
            <a:off x="0" y="0"/>
            <a:ext cx="9144000" cy="461665"/>
          </a:xfrm>
          <a:prstGeom prst="rect">
            <a:avLst/>
          </a:prstGeom>
          <a:solidFill>
            <a:schemeClr val="bg2">
              <a:lumMod val="90000"/>
            </a:schemeClr>
          </a:solidFill>
        </p:spPr>
        <p:txBody>
          <a:bodyPr wrap="square">
            <a:spAutoFit/>
          </a:bodyPr>
          <a:lstStyle/>
          <a:p>
            <a:r>
              <a:rPr lang="ja-JP" altLang="en-US" sz="2400" dirty="0">
                <a:latin typeface="Meiryo UI" panose="020B0604030504040204" pitchFamily="50" charset="-128"/>
                <a:ea typeface="Meiryo UI" panose="020B0604030504040204" pitchFamily="50" charset="-128"/>
              </a:rPr>
              <a:t>再周知</a:t>
            </a:r>
          </a:p>
        </p:txBody>
      </p:sp>
      <p:sp>
        <p:nvSpPr>
          <p:cNvPr id="7" name="テキスト ボックス 6">
            <a:extLst>
              <a:ext uri="{FF2B5EF4-FFF2-40B4-BE49-F238E27FC236}">
                <a16:creationId xmlns:a16="http://schemas.microsoft.com/office/drawing/2014/main" id="{3ED3BCA5-30B8-59A6-C9FD-E88F6FD916CC}"/>
              </a:ext>
            </a:extLst>
          </p:cNvPr>
          <p:cNvSpPr txBox="1"/>
          <p:nvPr/>
        </p:nvSpPr>
        <p:spPr>
          <a:xfrm>
            <a:off x="0" y="615248"/>
            <a:ext cx="9039727" cy="461665"/>
          </a:xfrm>
          <a:prstGeom prst="rect">
            <a:avLst/>
          </a:prstGeom>
          <a:noFill/>
        </p:spPr>
        <p:txBody>
          <a:bodyPr wrap="square">
            <a:spAutoFit/>
          </a:bodyPr>
          <a:lstStyle/>
          <a:p>
            <a:pPr>
              <a:spcAft>
                <a:spcPts val="1875"/>
              </a:spcAft>
            </a:pPr>
            <a:r>
              <a:rPr lang="en-US" altLang="ja-JP" sz="2400" i="0" dirty="0">
                <a:solidFill>
                  <a:srgbClr val="000000"/>
                </a:solidFill>
                <a:effectLst/>
                <a:latin typeface="Meiryo UI" panose="020B0604030504040204" pitchFamily="50" charset="-128"/>
                <a:ea typeface="Meiryo UI" panose="020B0604030504040204" pitchFamily="50" charset="-128"/>
              </a:rPr>
              <a:t>JRFU</a:t>
            </a:r>
            <a:r>
              <a:rPr lang="ja-JP" altLang="en-US" sz="2400" i="0" dirty="0">
                <a:solidFill>
                  <a:srgbClr val="000000"/>
                </a:solidFill>
                <a:effectLst/>
                <a:latin typeface="Meiryo UI" panose="020B0604030504040204" pitchFamily="50" charset="-128"/>
                <a:ea typeface="Meiryo UI" panose="020B0604030504040204" pitchFamily="50" charset="-128"/>
              </a:rPr>
              <a:t>　登録者見舞金制度について</a:t>
            </a:r>
          </a:p>
        </p:txBody>
      </p:sp>
      <p:pic>
        <p:nvPicPr>
          <p:cNvPr id="9" name="図 8">
            <a:extLst>
              <a:ext uri="{FF2B5EF4-FFF2-40B4-BE49-F238E27FC236}">
                <a16:creationId xmlns:a16="http://schemas.microsoft.com/office/drawing/2014/main" id="{7BB4BF31-ED7B-530B-88FE-E79F4D1C765A}"/>
              </a:ext>
            </a:extLst>
          </p:cNvPr>
          <p:cNvPicPr>
            <a:picLocks noChangeAspect="1"/>
          </p:cNvPicPr>
          <p:nvPr/>
        </p:nvPicPr>
        <p:blipFill>
          <a:blip r:embed="rId3"/>
          <a:stretch>
            <a:fillRect/>
          </a:stretch>
        </p:blipFill>
        <p:spPr>
          <a:xfrm>
            <a:off x="0" y="1062923"/>
            <a:ext cx="9144000" cy="3120294"/>
          </a:xfrm>
          <a:prstGeom prst="rect">
            <a:avLst/>
          </a:prstGeom>
          <a:ln>
            <a:solidFill>
              <a:schemeClr val="tx1"/>
            </a:solidFill>
          </a:ln>
        </p:spPr>
      </p:pic>
      <p:sp>
        <p:nvSpPr>
          <p:cNvPr id="10" name="四角形: 角を丸くする 9">
            <a:extLst>
              <a:ext uri="{FF2B5EF4-FFF2-40B4-BE49-F238E27FC236}">
                <a16:creationId xmlns:a16="http://schemas.microsoft.com/office/drawing/2014/main" id="{43436335-1659-0FC9-032D-801DD573112D}"/>
              </a:ext>
            </a:extLst>
          </p:cNvPr>
          <p:cNvSpPr/>
          <p:nvPr/>
        </p:nvSpPr>
        <p:spPr>
          <a:xfrm>
            <a:off x="2390273" y="1976125"/>
            <a:ext cx="3216443" cy="185410"/>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四角形: 角を丸くする 10">
            <a:extLst>
              <a:ext uri="{FF2B5EF4-FFF2-40B4-BE49-F238E27FC236}">
                <a16:creationId xmlns:a16="http://schemas.microsoft.com/office/drawing/2014/main" id="{ED28A043-16CE-A567-39F8-AFCF41E74434}"/>
              </a:ext>
            </a:extLst>
          </p:cNvPr>
          <p:cNvSpPr/>
          <p:nvPr/>
        </p:nvSpPr>
        <p:spPr>
          <a:xfrm>
            <a:off x="232609" y="3027534"/>
            <a:ext cx="5045243" cy="208547"/>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 name="直線コネクタ 12">
            <a:extLst>
              <a:ext uri="{FF2B5EF4-FFF2-40B4-BE49-F238E27FC236}">
                <a16:creationId xmlns:a16="http://schemas.microsoft.com/office/drawing/2014/main" id="{B3612457-55BE-2504-84FA-457BF49F9391}"/>
              </a:ext>
            </a:extLst>
          </p:cNvPr>
          <p:cNvCxnSpPr>
            <a:cxnSpLocks/>
          </p:cNvCxnSpPr>
          <p:nvPr/>
        </p:nvCxnSpPr>
        <p:spPr>
          <a:xfrm>
            <a:off x="826167" y="2342333"/>
            <a:ext cx="6228000" cy="0"/>
          </a:xfrm>
          <a:prstGeom prst="line">
            <a:avLst/>
          </a:prstGeom>
          <a:ln w="31750">
            <a:solidFill>
              <a:srgbClr val="0033CC"/>
            </a:solidFill>
            <a:prstDash val="dash"/>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3100EA00-73A8-EB37-FABF-8F66AD16C924}"/>
              </a:ext>
            </a:extLst>
          </p:cNvPr>
          <p:cNvSpPr txBox="1"/>
          <p:nvPr/>
        </p:nvSpPr>
        <p:spPr>
          <a:xfrm>
            <a:off x="0" y="4331734"/>
            <a:ext cx="9087853" cy="1077218"/>
          </a:xfrm>
          <a:prstGeom prst="rect">
            <a:avLst/>
          </a:prstGeom>
          <a:noFill/>
        </p:spPr>
        <p:txBody>
          <a:bodyPr wrap="square">
            <a:spAutoFit/>
          </a:bodyPr>
          <a:lstStyle/>
          <a:p>
            <a:r>
              <a:rPr kumimoji="1" lang="en-US" altLang="ja-JP" sz="1600" dirty="0">
                <a:latin typeface="Meiryo UI" panose="020B0604030504040204" pitchFamily="50" charset="-128"/>
                <a:ea typeface="Meiryo UI" panose="020B0604030504040204" pitchFamily="50" charset="-128"/>
              </a:rPr>
              <a:t>【</a:t>
            </a:r>
            <a:r>
              <a:rPr kumimoji="1" lang="ja-JP" altLang="en-US" sz="1600" dirty="0">
                <a:latin typeface="Meiryo UI" panose="020B0604030504040204" pitchFamily="50" charset="-128"/>
                <a:ea typeface="Meiryo UI" panose="020B0604030504040204" pitchFamily="50" charset="-128"/>
              </a:rPr>
              <a:t>提出の流れ</a:t>
            </a:r>
            <a:r>
              <a:rPr kumimoji="1" lang="en-US" altLang="ja-JP" sz="1600" dirty="0">
                <a:latin typeface="Meiryo UI" panose="020B0604030504040204" pitchFamily="50" charset="-128"/>
                <a:ea typeface="Meiryo UI" panose="020B0604030504040204" pitchFamily="50" charset="-128"/>
              </a:rPr>
              <a:t>】</a:t>
            </a:r>
          </a:p>
          <a:p>
            <a:r>
              <a:rPr kumimoji="1" lang="ja-JP" altLang="en-US" sz="1600" dirty="0">
                <a:latin typeface="Meiryo UI" panose="020B0604030504040204" pitchFamily="50" charset="-128"/>
                <a:ea typeface="Meiryo UI" panose="020B0604030504040204" pitchFamily="50" charset="-128"/>
              </a:rPr>
              <a:t>■怪我発生　⇒　横川さん又は宮本へ報告　⇒傷害報告書作成・各自で協会へ提出</a:t>
            </a:r>
            <a:r>
              <a:rPr kumimoji="1" lang="ja-JP" altLang="en-US" sz="1600" b="1" dirty="0">
                <a:solidFill>
                  <a:srgbClr val="FF0000"/>
                </a:solidFill>
                <a:latin typeface="Meiryo UI" panose="020B0604030504040204" pitchFamily="50" charset="-128"/>
                <a:ea typeface="Meiryo UI" panose="020B0604030504040204" pitchFamily="50" charset="-128"/>
              </a:rPr>
              <a:t>（</a:t>
            </a:r>
            <a:r>
              <a:rPr kumimoji="1" lang="en-US" altLang="ja-JP" sz="1600" b="1" dirty="0">
                <a:solidFill>
                  <a:srgbClr val="FF0000"/>
                </a:solidFill>
                <a:latin typeface="Meiryo UI" panose="020B0604030504040204" pitchFamily="50" charset="-128"/>
                <a:ea typeface="Meiryo UI" panose="020B0604030504040204" pitchFamily="50" charset="-128"/>
              </a:rPr>
              <a:t>30</a:t>
            </a:r>
            <a:r>
              <a:rPr kumimoji="1" lang="ja-JP" altLang="en-US" sz="1600" b="1" dirty="0">
                <a:solidFill>
                  <a:srgbClr val="FF0000"/>
                </a:solidFill>
                <a:latin typeface="Meiryo UI" panose="020B0604030504040204" pitchFamily="50" charset="-128"/>
                <a:ea typeface="Meiryo UI" panose="020B0604030504040204" pitchFamily="50" charset="-128"/>
              </a:rPr>
              <a:t>日以内）</a:t>
            </a:r>
            <a:endParaRPr kumimoji="1" lang="en-US" altLang="ja-JP" sz="1600" b="1" dirty="0">
              <a:solidFill>
                <a:srgbClr val="FF0000"/>
              </a:solidFill>
              <a:latin typeface="Meiryo UI" panose="020B0604030504040204" pitchFamily="50" charset="-128"/>
              <a:ea typeface="Meiryo UI" panose="020B0604030504040204" pitchFamily="50" charset="-128"/>
            </a:endParaRPr>
          </a:p>
          <a:p>
            <a:r>
              <a:rPr kumimoji="1" lang="en-US" altLang="ja-JP" sz="1600" dirty="0">
                <a:latin typeface="Meiryo UI" panose="020B0604030504040204" pitchFamily="50" charset="-128"/>
                <a:ea typeface="Meiryo UI" panose="020B0604030504040204" pitchFamily="50" charset="-128"/>
              </a:rPr>
              <a:t>※CC</a:t>
            </a:r>
            <a:r>
              <a:rPr kumimoji="1" lang="ja-JP" altLang="en-US" sz="1600" dirty="0">
                <a:latin typeface="Meiryo UI" panose="020B0604030504040204" pitchFamily="50" charset="-128"/>
                <a:ea typeface="Meiryo UI" panose="020B0604030504040204" pitchFamily="50" charset="-128"/>
              </a:rPr>
              <a:t>に横川、宮本を必ず入れる　</a:t>
            </a:r>
            <a:endParaRPr kumimoji="1" lang="en-US" altLang="ja-JP" sz="1600" dirty="0">
              <a:latin typeface="Meiryo UI" panose="020B0604030504040204" pitchFamily="50" charset="-128"/>
              <a:ea typeface="Meiryo UI" panose="020B0604030504040204" pitchFamily="50" charset="-128"/>
            </a:endParaRPr>
          </a:p>
          <a:p>
            <a:r>
              <a:rPr kumimoji="1" lang="ja-JP" altLang="en-US" sz="1600" dirty="0">
                <a:latin typeface="Meiryo UI" panose="020B0604030504040204" pitchFamily="50" charset="-128"/>
                <a:ea typeface="Meiryo UI" panose="020B0604030504040204" pitchFamily="50" charset="-128"/>
              </a:rPr>
              <a:t>　　⇒怪我治療完了後、傷害診断書提出</a:t>
            </a:r>
            <a:r>
              <a:rPr kumimoji="1" lang="ja-JP" altLang="en-US" sz="1600" b="1" dirty="0">
                <a:solidFill>
                  <a:srgbClr val="FF0000"/>
                </a:solidFill>
                <a:latin typeface="Meiryo UI" panose="020B0604030504040204" pitchFamily="50" charset="-128"/>
                <a:ea typeface="Meiryo UI" panose="020B0604030504040204" pitchFamily="50" charset="-128"/>
              </a:rPr>
              <a:t>（</a:t>
            </a:r>
            <a:r>
              <a:rPr kumimoji="1" lang="en-US" altLang="ja-JP" sz="1600" b="1" dirty="0">
                <a:solidFill>
                  <a:srgbClr val="FF0000"/>
                </a:solidFill>
                <a:latin typeface="Meiryo UI" panose="020B0604030504040204" pitchFamily="50" charset="-128"/>
                <a:ea typeface="Meiryo UI" panose="020B0604030504040204" pitchFamily="50" charset="-128"/>
              </a:rPr>
              <a:t>6</a:t>
            </a:r>
            <a:r>
              <a:rPr kumimoji="1" lang="ja-JP" altLang="en-US" sz="1600" b="1" dirty="0">
                <a:solidFill>
                  <a:srgbClr val="FF0000"/>
                </a:solidFill>
                <a:latin typeface="Meiryo UI" panose="020B0604030504040204" pitchFamily="50" charset="-128"/>
                <a:ea typeface="Meiryo UI" panose="020B0604030504040204" pitchFamily="50" charset="-128"/>
              </a:rPr>
              <a:t>ヵ月以内）</a:t>
            </a:r>
            <a:r>
              <a:rPr kumimoji="1" lang="ja-JP" altLang="en-US" sz="1600" dirty="0">
                <a:latin typeface="Meiryo UI" panose="020B0604030504040204" pitchFamily="50" charset="-128"/>
                <a:ea typeface="Meiryo UI" panose="020B0604030504040204" pitchFamily="50" charset="-128"/>
              </a:rPr>
              <a:t>　⇒協会受理後、各自の口座へ見舞金が振込</a:t>
            </a:r>
          </a:p>
        </p:txBody>
      </p:sp>
      <p:pic>
        <p:nvPicPr>
          <p:cNvPr id="19" name="図 18">
            <a:extLst>
              <a:ext uri="{FF2B5EF4-FFF2-40B4-BE49-F238E27FC236}">
                <a16:creationId xmlns:a16="http://schemas.microsoft.com/office/drawing/2014/main" id="{4BA97E85-648F-5701-94AF-986B4572C000}"/>
              </a:ext>
            </a:extLst>
          </p:cNvPr>
          <p:cNvPicPr>
            <a:picLocks noChangeAspect="1"/>
          </p:cNvPicPr>
          <p:nvPr/>
        </p:nvPicPr>
        <p:blipFill>
          <a:blip r:embed="rId4"/>
          <a:stretch>
            <a:fillRect/>
          </a:stretch>
        </p:blipFill>
        <p:spPr>
          <a:xfrm>
            <a:off x="8353175" y="5641549"/>
            <a:ext cx="791937" cy="605404"/>
          </a:xfrm>
          <a:prstGeom prst="rect">
            <a:avLst/>
          </a:prstGeom>
        </p:spPr>
      </p:pic>
    </p:spTree>
    <p:extLst>
      <p:ext uri="{BB962C8B-B14F-4D97-AF65-F5344CB8AC3E}">
        <p14:creationId xmlns:p14="http://schemas.microsoft.com/office/powerpoint/2010/main" val="3740489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2">
            <a:extLst>
              <a:ext uri="{FF2B5EF4-FFF2-40B4-BE49-F238E27FC236}">
                <a16:creationId xmlns:a16="http://schemas.microsoft.com/office/drawing/2014/main" id="{F2C8A1C4-8A88-4652-BF33-1A1E2579B728}"/>
              </a:ext>
            </a:extLst>
          </p:cNvPr>
          <p:cNvSpPr txBox="1">
            <a:spLocks/>
          </p:cNvSpPr>
          <p:nvPr/>
        </p:nvSpPr>
        <p:spPr>
          <a:xfrm>
            <a:off x="76200" y="1677955"/>
            <a:ext cx="8991600" cy="3502090"/>
          </a:xfrm>
          <a:prstGeom prst="rect">
            <a:avLst/>
          </a:prstGeom>
        </p:spPr>
        <p:txBody>
          <a:bodyPr anchor="ctr">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r>
              <a:rPr lang="ja-JP" altLang="en-US" sz="2100" dirty="0">
                <a:solidFill>
                  <a:schemeClr val="bg1">
                    <a:lumMod val="85000"/>
                  </a:schemeClr>
                </a:solidFill>
                <a:latin typeface="Meiryo UI" panose="020B0604030504040204" pitchFamily="50" charset="-128"/>
                <a:ea typeface="Meiryo UI" panose="020B0604030504040204" pitchFamily="50" charset="-128"/>
              </a:rPr>
              <a:t>開会・会長あいさつ　　　　　　　　会長　大石雅規　　　　　　</a:t>
            </a:r>
            <a:endParaRPr lang="en-US" altLang="ja-JP" sz="2100" dirty="0">
              <a:solidFill>
                <a:schemeClr val="bg1">
                  <a:lumMod val="85000"/>
                </a:schemeClr>
              </a:solidFill>
              <a:latin typeface="Meiryo UI" panose="020B0604030504040204" pitchFamily="50" charset="-128"/>
              <a:ea typeface="Meiryo UI" panose="020B0604030504040204" pitchFamily="50" charset="-128"/>
            </a:endParaRPr>
          </a:p>
          <a:p>
            <a:r>
              <a:rPr lang="ja-JP" altLang="en-US" sz="2100" dirty="0">
                <a:solidFill>
                  <a:schemeClr val="bg1">
                    <a:lumMod val="85000"/>
                  </a:schemeClr>
                </a:solidFill>
                <a:latin typeface="Meiryo UI" panose="020B0604030504040204" pitchFamily="50" charset="-128"/>
                <a:ea typeface="Meiryo UI" panose="020B0604030504040204" pitchFamily="50" charset="-128"/>
              </a:rPr>
              <a:t>役員の改選、承認、挨拶　　　　 主務</a:t>
            </a:r>
            <a:r>
              <a:rPr lang="ja-JP" altLang="en-US" sz="2100" dirty="0">
                <a:latin typeface="Meiryo UI" panose="020B0604030504040204" pitchFamily="50" charset="-128"/>
                <a:ea typeface="Meiryo UI" panose="020B0604030504040204" pitchFamily="50" charset="-128"/>
              </a:rPr>
              <a:t>　　　　　　　　　</a:t>
            </a:r>
            <a:endParaRPr lang="en-US" altLang="ja-JP" sz="2100" dirty="0">
              <a:latin typeface="Meiryo UI" panose="020B0604030504040204" pitchFamily="50" charset="-128"/>
              <a:ea typeface="Meiryo UI" panose="020B0604030504040204" pitchFamily="50" charset="-128"/>
            </a:endParaRPr>
          </a:p>
          <a:p>
            <a:r>
              <a:rPr lang="ja-JP" altLang="en-US" sz="2100" dirty="0">
                <a:solidFill>
                  <a:schemeClr val="bg1">
                    <a:lumMod val="85000"/>
                  </a:schemeClr>
                </a:solidFill>
                <a:latin typeface="Meiryo UI" panose="020B0604030504040204" pitchFamily="50" charset="-128"/>
                <a:ea typeface="Meiryo UI" panose="020B0604030504040204" pitchFamily="50" charset="-128"/>
              </a:rPr>
              <a:t>会則および細則の改廃            理事会</a:t>
            </a:r>
            <a:endParaRPr lang="en-US" altLang="ja-JP" sz="2100" dirty="0">
              <a:solidFill>
                <a:schemeClr val="bg1">
                  <a:lumMod val="85000"/>
                </a:schemeClr>
              </a:solidFill>
              <a:latin typeface="Meiryo UI" panose="020B0604030504040204" pitchFamily="50" charset="-128"/>
              <a:ea typeface="Meiryo UI" panose="020B0604030504040204" pitchFamily="50" charset="-128"/>
            </a:endParaRPr>
          </a:p>
          <a:p>
            <a:r>
              <a:rPr lang="ja-JP" altLang="en-US" sz="2100" dirty="0">
                <a:solidFill>
                  <a:schemeClr val="bg1">
                    <a:lumMod val="85000"/>
                  </a:schemeClr>
                </a:solidFill>
                <a:latin typeface="Meiryo UI" panose="020B0604030504040204" pitchFamily="50" charset="-128"/>
                <a:ea typeface="Meiryo UI" panose="020B0604030504040204" pitchFamily="50" charset="-128"/>
              </a:rPr>
              <a:t>審議事項・報告事項              理事会</a:t>
            </a:r>
            <a:endParaRPr lang="en-US" altLang="ja-JP" sz="2100" dirty="0">
              <a:solidFill>
                <a:schemeClr val="bg1">
                  <a:lumMod val="85000"/>
                </a:schemeClr>
              </a:solidFill>
              <a:latin typeface="Meiryo UI" panose="020B0604030504040204" pitchFamily="50" charset="-128"/>
              <a:ea typeface="Meiryo UI" panose="020B0604030504040204" pitchFamily="50" charset="-128"/>
            </a:endParaRPr>
          </a:p>
          <a:p>
            <a:r>
              <a:rPr lang="ja-JP" altLang="en-US" sz="2100" dirty="0">
                <a:solidFill>
                  <a:schemeClr val="tx1"/>
                </a:solidFill>
                <a:latin typeface="Meiryo UI" panose="020B0604030504040204" pitchFamily="50" charset="-128"/>
                <a:ea typeface="Meiryo UI" panose="020B0604030504040204" pitchFamily="50" charset="-128"/>
              </a:rPr>
              <a:t>事業報告・事業計画              主務　</a:t>
            </a:r>
            <a:endParaRPr lang="en-US" altLang="ja-JP" sz="2100" dirty="0">
              <a:solidFill>
                <a:schemeClr val="tx1"/>
              </a:solidFill>
              <a:latin typeface="Meiryo UI" panose="020B0604030504040204" pitchFamily="50" charset="-128"/>
              <a:ea typeface="Meiryo UI" panose="020B0604030504040204" pitchFamily="50" charset="-128"/>
            </a:endParaRPr>
          </a:p>
          <a:p>
            <a:r>
              <a:rPr lang="ja-JP" altLang="en-US" sz="2100" dirty="0">
                <a:solidFill>
                  <a:schemeClr val="bg1">
                    <a:lumMod val="85000"/>
                  </a:schemeClr>
                </a:solidFill>
                <a:latin typeface="Meiryo UI" panose="020B0604030504040204" pitchFamily="50" charset="-128"/>
                <a:ea typeface="Meiryo UI" panose="020B0604030504040204" pitchFamily="50" charset="-128"/>
              </a:rPr>
              <a:t>決算報告・監査報告              会計・監事</a:t>
            </a:r>
            <a:endParaRPr lang="en-US" altLang="ja-JP" sz="2100" dirty="0">
              <a:solidFill>
                <a:schemeClr val="bg1">
                  <a:lumMod val="85000"/>
                </a:schemeClr>
              </a:solidFill>
              <a:latin typeface="Meiryo UI" panose="020B0604030504040204" pitchFamily="50" charset="-128"/>
              <a:ea typeface="Meiryo UI" panose="020B0604030504040204" pitchFamily="50" charset="-128"/>
            </a:endParaRPr>
          </a:p>
          <a:p>
            <a:r>
              <a:rPr lang="ja-JP" altLang="en-US" sz="2100" dirty="0">
                <a:solidFill>
                  <a:schemeClr val="bg1">
                    <a:lumMod val="85000"/>
                  </a:schemeClr>
                </a:solidFill>
                <a:latin typeface="Meiryo UI" panose="020B0604030504040204" pitchFamily="50" charset="-128"/>
                <a:ea typeface="Meiryo UI" panose="020B0604030504040204" pitchFamily="50" charset="-128"/>
              </a:rPr>
              <a:t>予算計画　　　　　　　　　　　　　　会計</a:t>
            </a:r>
            <a:endParaRPr lang="en-US" altLang="ja-JP" sz="2100" dirty="0">
              <a:solidFill>
                <a:schemeClr val="bg1">
                  <a:lumMod val="85000"/>
                </a:schemeClr>
              </a:solidFill>
              <a:latin typeface="Meiryo UI" panose="020B0604030504040204" pitchFamily="50" charset="-128"/>
              <a:ea typeface="Meiryo UI" panose="020B0604030504040204" pitchFamily="50" charset="-128"/>
            </a:endParaRPr>
          </a:p>
          <a:p>
            <a:r>
              <a:rPr lang="ja-JP" altLang="en-US" sz="2100" dirty="0">
                <a:solidFill>
                  <a:schemeClr val="bg1">
                    <a:lumMod val="85000"/>
                  </a:schemeClr>
                </a:solidFill>
                <a:latin typeface="Meiryo UI" panose="020B0604030504040204" pitchFamily="50" charset="-128"/>
                <a:ea typeface="Meiryo UI" panose="020B0604030504040204" pitchFamily="50" charset="-128"/>
              </a:rPr>
              <a:t>今年度の方針                      鹿田主将</a:t>
            </a:r>
          </a:p>
        </p:txBody>
      </p:sp>
      <p:pic>
        <p:nvPicPr>
          <p:cNvPr id="3" name="図 2">
            <a:extLst>
              <a:ext uri="{FF2B5EF4-FFF2-40B4-BE49-F238E27FC236}">
                <a16:creationId xmlns:a16="http://schemas.microsoft.com/office/drawing/2014/main" id="{BE083212-500E-02CB-8863-4CBF4E3C6B59}"/>
              </a:ext>
            </a:extLst>
          </p:cNvPr>
          <p:cNvPicPr>
            <a:picLocks noChangeAspect="1"/>
          </p:cNvPicPr>
          <p:nvPr/>
        </p:nvPicPr>
        <p:blipFill>
          <a:blip r:embed="rId2"/>
          <a:stretch>
            <a:fillRect/>
          </a:stretch>
        </p:blipFill>
        <p:spPr>
          <a:xfrm>
            <a:off x="8353175" y="5641549"/>
            <a:ext cx="791937" cy="605404"/>
          </a:xfrm>
          <a:prstGeom prst="rect">
            <a:avLst/>
          </a:prstGeom>
        </p:spPr>
      </p:pic>
      <p:sp>
        <p:nvSpPr>
          <p:cNvPr id="5" name="テキスト ボックス 4">
            <a:extLst>
              <a:ext uri="{FF2B5EF4-FFF2-40B4-BE49-F238E27FC236}">
                <a16:creationId xmlns:a16="http://schemas.microsoft.com/office/drawing/2014/main" id="{6BC8481C-BC9A-672A-E16E-5E7B6A03D4B5}"/>
              </a:ext>
            </a:extLst>
          </p:cNvPr>
          <p:cNvSpPr txBox="1"/>
          <p:nvPr/>
        </p:nvSpPr>
        <p:spPr>
          <a:xfrm>
            <a:off x="0" y="996881"/>
            <a:ext cx="9121140" cy="600164"/>
          </a:xfrm>
          <a:prstGeom prst="rect">
            <a:avLst/>
          </a:prstGeom>
          <a:noFill/>
        </p:spPr>
        <p:txBody>
          <a:bodyPr wrap="square">
            <a:spAutoFit/>
          </a:bodyPr>
          <a:lstStyle/>
          <a:p>
            <a:pPr algn="ctr"/>
            <a:r>
              <a:rPr kumimoji="1" lang="ja-JP" altLang="en-US" sz="3300" dirty="0">
                <a:latin typeface="Meiryo UI" panose="020B0604030504040204" pitchFamily="50" charset="-128"/>
                <a:ea typeface="Meiryo UI" panose="020B0604030504040204" pitchFamily="50" charset="-128"/>
              </a:rPr>
              <a:t>総会 式次第</a:t>
            </a:r>
          </a:p>
        </p:txBody>
      </p:sp>
      <p:sp>
        <p:nvSpPr>
          <p:cNvPr id="6" name="テキスト ボックス 5">
            <a:extLst>
              <a:ext uri="{FF2B5EF4-FFF2-40B4-BE49-F238E27FC236}">
                <a16:creationId xmlns:a16="http://schemas.microsoft.com/office/drawing/2014/main" id="{A69E648B-A1F0-79B3-4B38-1D03CBE46FB5}"/>
              </a:ext>
            </a:extLst>
          </p:cNvPr>
          <p:cNvSpPr txBox="1"/>
          <p:nvPr/>
        </p:nvSpPr>
        <p:spPr>
          <a:xfrm>
            <a:off x="7574280" y="1511995"/>
            <a:ext cx="1493520" cy="300082"/>
          </a:xfrm>
          <a:prstGeom prst="rect">
            <a:avLst/>
          </a:prstGeom>
          <a:noFill/>
        </p:spPr>
        <p:txBody>
          <a:bodyPr wrap="square">
            <a:spAutoFit/>
          </a:bodyPr>
          <a:lstStyle/>
          <a:p>
            <a:r>
              <a:rPr lang="ja-JP" altLang="en-US" sz="1350" dirty="0">
                <a:latin typeface="Meiryo UI" panose="020B0604030504040204" pitchFamily="50" charset="-128"/>
                <a:ea typeface="Meiryo UI" panose="020B0604030504040204" pitchFamily="50" charset="-128"/>
              </a:rPr>
              <a:t>進行　主務　宮本</a:t>
            </a:r>
            <a:endParaRPr lang="ja-JP" altLang="en-US" sz="1350" dirty="0"/>
          </a:p>
        </p:txBody>
      </p:sp>
    </p:spTree>
    <p:extLst>
      <p:ext uri="{BB962C8B-B14F-4D97-AF65-F5344CB8AC3E}">
        <p14:creationId xmlns:p14="http://schemas.microsoft.com/office/powerpoint/2010/main" val="35481514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EA1C0E6-05C9-4A53-A780-4E8A16CF0940}"/>
              </a:ext>
            </a:extLst>
          </p:cNvPr>
          <p:cNvSpPr txBox="1"/>
          <p:nvPr/>
        </p:nvSpPr>
        <p:spPr>
          <a:xfrm>
            <a:off x="0" y="205"/>
            <a:ext cx="9144000" cy="461665"/>
          </a:xfrm>
          <a:prstGeom prst="rect">
            <a:avLst/>
          </a:prstGeom>
          <a:solidFill>
            <a:schemeClr val="bg2">
              <a:lumMod val="90000"/>
            </a:schemeClr>
          </a:solidFill>
        </p:spPr>
        <p:txBody>
          <a:bodyPr wrap="square">
            <a:spAutoFit/>
          </a:bodyPr>
          <a:lstStyle/>
          <a:p>
            <a:r>
              <a:rPr lang="en-US" altLang="ja-JP" sz="2400" dirty="0">
                <a:latin typeface="Meiryo UI" panose="020B0604030504040204" pitchFamily="50" charset="-128"/>
                <a:ea typeface="Meiryo UI" panose="020B0604030504040204" pitchFamily="50" charset="-128"/>
              </a:rPr>
              <a:t>2025</a:t>
            </a:r>
            <a:r>
              <a:rPr lang="ja-JP" altLang="en-US" sz="2400" dirty="0">
                <a:latin typeface="Meiryo UI" panose="020B0604030504040204" pitchFamily="50" charset="-128"/>
                <a:ea typeface="Meiryo UI" panose="020B0604030504040204" pitchFamily="50" charset="-128"/>
              </a:rPr>
              <a:t>年度事業報告　</a:t>
            </a:r>
            <a:r>
              <a:rPr lang="en-US" altLang="ja-JP" sz="2400" dirty="0">
                <a:latin typeface="Meiryo UI" panose="020B0604030504040204" pitchFamily="50" charset="-128"/>
                <a:ea typeface="Meiryo UI" panose="020B0604030504040204" pitchFamily="50" charset="-128"/>
              </a:rPr>
              <a:t>【</a:t>
            </a:r>
            <a:r>
              <a:rPr lang="ja-JP" altLang="en-US" sz="2400" dirty="0">
                <a:latin typeface="Meiryo UI" panose="020B0604030504040204" pitchFamily="50" charset="-128"/>
                <a:ea typeface="Meiryo UI" panose="020B0604030504040204" pitchFamily="50" charset="-128"/>
              </a:rPr>
              <a:t>赤黄</a:t>
            </a:r>
            <a:r>
              <a:rPr lang="en-US" altLang="ja-JP" sz="2400" dirty="0">
                <a:latin typeface="Meiryo UI" panose="020B0604030504040204" pitchFamily="50" charset="-128"/>
                <a:ea typeface="Meiryo UI" panose="020B0604030504040204" pitchFamily="50" charset="-128"/>
              </a:rPr>
              <a:t>】</a:t>
            </a:r>
            <a:endParaRPr lang="ja-JP" altLang="en-US" sz="2400" dirty="0">
              <a:latin typeface="Meiryo UI" panose="020B0604030504040204" pitchFamily="50" charset="-128"/>
              <a:ea typeface="Meiryo UI" panose="020B0604030504040204" pitchFamily="50" charset="-128"/>
            </a:endParaRPr>
          </a:p>
        </p:txBody>
      </p:sp>
      <p:pic>
        <p:nvPicPr>
          <p:cNvPr id="3" name="図 2">
            <a:extLst>
              <a:ext uri="{FF2B5EF4-FFF2-40B4-BE49-F238E27FC236}">
                <a16:creationId xmlns:a16="http://schemas.microsoft.com/office/drawing/2014/main" id="{423FA3D5-6B3E-702B-7461-EE7F2DD564B1}"/>
              </a:ext>
            </a:extLst>
          </p:cNvPr>
          <p:cNvPicPr>
            <a:picLocks noChangeAspect="1"/>
          </p:cNvPicPr>
          <p:nvPr/>
        </p:nvPicPr>
        <p:blipFill>
          <a:blip r:embed="rId3"/>
          <a:stretch>
            <a:fillRect/>
          </a:stretch>
        </p:blipFill>
        <p:spPr>
          <a:xfrm>
            <a:off x="8353175" y="5641549"/>
            <a:ext cx="791937" cy="605404"/>
          </a:xfrm>
          <a:prstGeom prst="rect">
            <a:avLst/>
          </a:prstGeom>
        </p:spPr>
      </p:pic>
      <p:grpSp>
        <p:nvGrpSpPr>
          <p:cNvPr id="4" name="グループ化 3">
            <a:extLst>
              <a:ext uri="{FF2B5EF4-FFF2-40B4-BE49-F238E27FC236}">
                <a16:creationId xmlns:a16="http://schemas.microsoft.com/office/drawing/2014/main" id="{B4118F5A-8DDA-24B0-3656-299E6D688869}"/>
              </a:ext>
            </a:extLst>
          </p:cNvPr>
          <p:cNvGrpSpPr/>
          <p:nvPr/>
        </p:nvGrpSpPr>
        <p:grpSpPr>
          <a:xfrm>
            <a:off x="3" y="518320"/>
            <a:ext cx="9143999" cy="5765231"/>
            <a:chOff x="3" y="518320"/>
            <a:chExt cx="9143999" cy="5765231"/>
          </a:xfrm>
        </p:grpSpPr>
        <p:grpSp>
          <p:nvGrpSpPr>
            <p:cNvPr id="5" name="グループ化 4">
              <a:extLst>
                <a:ext uri="{FF2B5EF4-FFF2-40B4-BE49-F238E27FC236}">
                  <a16:creationId xmlns:a16="http://schemas.microsoft.com/office/drawing/2014/main" id="{74706F2E-BFE9-F95A-56B8-D95E05512698}"/>
                </a:ext>
              </a:extLst>
            </p:cNvPr>
            <p:cNvGrpSpPr/>
            <p:nvPr/>
          </p:nvGrpSpPr>
          <p:grpSpPr>
            <a:xfrm>
              <a:off x="187778" y="1900113"/>
              <a:ext cx="8768444" cy="4247317"/>
              <a:chOff x="-12363" y="1923390"/>
              <a:chExt cx="9254017" cy="4247317"/>
            </a:xfrm>
          </p:grpSpPr>
          <p:sp>
            <p:nvSpPr>
              <p:cNvPr id="12" name="テキスト ボックス 11">
                <a:extLst>
                  <a:ext uri="{FF2B5EF4-FFF2-40B4-BE49-F238E27FC236}">
                    <a16:creationId xmlns:a16="http://schemas.microsoft.com/office/drawing/2014/main" id="{C93C7F60-2421-52A6-D6B5-67810F6D663F}"/>
                  </a:ext>
                </a:extLst>
              </p:cNvPr>
              <p:cNvSpPr txBox="1"/>
              <p:nvPr/>
            </p:nvSpPr>
            <p:spPr>
              <a:xfrm>
                <a:off x="-12363" y="1923390"/>
                <a:ext cx="4463569" cy="424731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0" lang="en-US" altLang="ja-JP"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2/16</a:t>
                </a:r>
                <a:r>
                  <a:rPr kumimoji="0" lang="ja-JP" altLang="en-US"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川口ダーリンズ（赤黄〇）</a:t>
                </a:r>
                <a:endParaRPr kumimoji="0" lang="en-US" altLang="ja-JP"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lang="en-US" altLang="ja-JP" dirty="0">
                    <a:solidFill>
                      <a:srgbClr val="000000"/>
                    </a:solidFill>
                    <a:latin typeface="Meiryo UI" panose="020B0604030504040204" pitchFamily="50" charset="-128"/>
                    <a:ea typeface="Meiryo UI" panose="020B0604030504040204" pitchFamily="50" charset="-128"/>
                  </a:rPr>
                  <a:t>2/12</a:t>
                </a:r>
                <a:r>
                  <a:rPr kumimoji="0" lang="ja-JP" altLang="en-US"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エリス（赤黄〇）</a:t>
                </a:r>
                <a:endParaRPr kumimoji="0" lang="en-US" altLang="ja-JP"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■4/6</a:t>
                </a:r>
                <a:r>
                  <a:rPr lang="ja-JP" altLang="en-US" dirty="0">
                    <a:solidFill>
                      <a:srgbClr val="000000"/>
                    </a:solidFill>
                    <a:latin typeface="Meiryo UI" panose="020B0604030504040204" pitchFamily="50" charset="-128"/>
                    <a:ea typeface="Meiryo UI" panose="020B0604030504040204" pitchFamily="50" charset="-128"/>
                  </a:rPr>
                  <a:t>  </a:t>
                </a:r>
                <a:r>
                  <a:rPr kumimoji="0" lang="ja-JP" altLang="en-US"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海洋ラガー･ムテツ（赤</a:t>
                </a:r>
                <a:r>
                  <a:rPr lang="en-US" altLang="ja-JP" dirty="0">
                    <a:solidFill>
                      <a:srgbClr val="FF0000"/>
                    </a:solidFill>
                    <a:latin typeface="Meiryo UI" panose="020B0604030504040204" pitchFamily="50" charset="-128"/>
                    <a:ea typeface="Meiryo UI" panose="020B0604030504040204" pitchFamily="50" charset="-128"/>
                  </a:rPr>
                  <a:t>×</a:t>
                </a:r>
                <a:r>
                  <a:rPr lang="ja-JP" altLang="en-US" dirty="0">
                    <a:solidFill>
                      <a:srgbClr val="000000"/>
                    </a:solidFill>
                    <a:latin typeface="Meiryo UI" panose="020B0604030504040204" pitchFamily="50" charset="-128"/>
                    <a:ea typeface="Meiryo UI" panose="020B0604030504040204" pitchFamily="50" charset="-128"/>
                  </a:rPr>
                  <a:t>、黄</a:t>
                </a:r>
                <a:r>
                  <a:rPr lang="en-US" altLang="ja-JP" dirty="0">
                    <a:solidFill>
                      <a:srgbClr val="FF0000"/>
                    </a:solidFill>
                    <a:latin typeface="Meiryo UI" panose="020B0604030504040204" pitchFamily="50" charset="-128"/>
                    <a:ea typeface="Meiryo UI" panose="020B0604030504040204" pitchFamily="50" charset="-128"/>
                  </a:rPr>
                  <a:t>×</a:t>
                </a:r>
                <a:r>
                  <a:rPr kumimoji="0" lang="ja-JP" altLang="en-US"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endParaRPr kumimoji="0" lang="en-US" altLang="ja-JP"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lang="en-US" altLang="ja-JP" dirty="0">
                    <a:solidFill>
                      <a:srgbClr val="000000"/>
                    </a:solidFill>
                    <a:latin typeface="Meiryo UI" panose="020B0604030504040204" pitchFamily="50" charset="-128"/>
                    <a:ea typeface="Meiryo UI" panose="020B0604030504040204" pitchFamily="50" charset="-128"/>
                  </a:rPr>
                  <a:t>4/19</a:t>
                </a:r>
                <a:r>
                  <a:rPr kumimoji="0" lang="ja-JP" altLang="en-US"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台湾長春･川越･熊谷</a:t>
                </a:r>
                <a:endParaRPr kumimoji="0" lang="en-US" altLang="ja-JP"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dirty="0">
                    <a:solidFill>
                      <a:srgbClr val="000000"/>
                    </a:solidFill>
                    <a:latin typeface="Meiryo UI" panose="020B0604030504040204" pitchFamily="50" charset="-128"/>
                    <a:ea typeface="Meiryo UI" panose="020B0604030504040204" pitchFamily="50" charset="-128"/>
                  </a:rPr>
                  <a:t>　　　　　（赤〇〇、黄</a:t>
                </a:r>
                <a:r>
                  <a:rPr lang="en-US" altLang="ja-JP" dirty="0">
                    <a:solidFill>
                      <a:srgbClr val="FF0000"/>
                    </a:solidFill>
                    <a:latin typeface="Meiryo UI" panose="020B0604030504040204" pitchFamily="50" charset="-128"/>
                    <a:ea typeface="Meiryo UI" panose="020B0604030504040204" pitchFamily="50" charset="-128"/>
                  </a:rPr>
                  <a:t>×</a:t>
                </a:r>
                <a:r>
                  <a:rPr lang="ja-JP" altLang="en-US" dirty="0">
                    <a:solidFill>
                      <a:srgbClr val="000000"/>
                    </a:solidFill>
                    <a:latin typeface="Meiryo UI" panose="020B0604030504040204" pitchFamily="50" charset="-128"/>
                    <a:ea typeface="Meiryo UI" panose="020B0604030504040204" pitchFamily="50" charset="-128"/>
                  </a:rPr>
                  <a:t>）</a:t>
                </a:r>
                <a:endParaRPr kumimoji="0" lang="en-US" altLang="ja-JP"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lang="en-US" altLang="ja-JP" dirty="0">
                    <a:solidFill>
                      <a:srgbClr val="000000"/>
                    </a:solidFill>
                    <a:latin typeface="Meiryo UI" panose="020B0604030504040204" pitchFamily="50" charset="-128"/>
                    <a:ea typeface="Meiryo UI" panose="020B0604030504040204" pitchFamily="50" charset="-128"/>
                  </a:rPr>
                  <a:t>4/27</a:t>
                </a:r>
                <a:r>
                  <a:rPr kumimoji="0" lang="ja-JP" altLang="en-US"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栃惑・魅惑・紫峰（赤〇、黄〇）</a:t>
                </a:r>
                <a:endParaRPr kumimoji="0" lang="en-US" altLang="ja-JP"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lang="en-US" altLang="ja-JP" dirty="0">
                    <a:solidFill>
                      <a:srgbClr val="000000"/>
                    </a:solidFill>
                    <a:latin typeface="Meiryo UI" panose="020B0604030504040204" pitchFamily="50" charset="-128"/>
                    <a:ea typeface="Meiryo UI" panose="020B0604030504040204" pitchFamily="50" charset="-128"/>
                  </a:rPr>
                  <a:t>5/4</a:t>
                </a:r>
                <a:r>
                  <a:rPr lang="ja-JP" altLang="en-US" dirty="0">
                    <a:solidFill>
                      <a:srgbClr val="000000"/>
                    </a:solidFill>
                    <a:latin typeface="Meiryo UI" panose="020B0604030504040204" pitchFamily="50" charset="-128"/>
                    <a:ea typeface="Meiryo UI" panose="020B0604030504040204" pitchFamily="50" charset="-128"/>
                  </a:rPr>
                  <a:t>　</a:t>
                </a:r>
                <a:r>
                  <a:rPr kumimoji="0" lang="ja-JP" altLang="en-US"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t>
                </a:r>
                <a:r>
                  <a:rPr lang="ja-JP" altLang="en-US" dirty="0">
                    <a:solidFill>
                      <a:srgbClr val="000000"/>
                    </a:solidFill>
                    <a:latin typeface="Meiryo UI" panose="020B0604030504040204" pitchFamily="50" charset="-128"/>
                    <a:ea typeface="Meiryo UI" panose="020B0604030504040204" pitchFamily="50" charset="-128"/>
                  </a:rPr>
                  <a:t>不惑</a:t>
                </a:r>
                <a:r>
                  <a:rPr kumimoji="0" lang="ja-JP" altLang="en-US"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0" lang="en-US" altLang="ja-JP"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0" lang="ja-JP" altLang="en-US"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赤</a:t>
                </a:r>
                <a:r>
                  <a:rPr kumimoji="0" lang="en-US" altLang="ja-JP" sz="18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a:t>
                </a:r>
                <a:r>
                  <a:rPr kumimoji="0" lang="ja-JP" altLang="en-US"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、黄</a:t>
                </a:r>
                <a:r>
                  <a:rPr kumimoji="0" lang="en-US" altLang="ja-JP" sz="18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a:t>
                </a:r>
                <a:r>
                  <a:rPr kumimoji="0" lang="en-US" altLang="ja-JP"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lang="en-US" altLang="ja-JP" dirty="0">
                    <a:solidFill>
                      <a:srgbClr val="000000"/>
                    </a:solidFill>
                    <a:latin typeface="Meiryo UI" panose="020B0604030504040204" pitchFamily="50" charset="-128"/>
                    <a:ea typeface="Meiryo UI" panose="020B0604030504040204" pitchFamily="50" charset="-128"/>
                  </a:rPr>
                  <a:t>5/18</a:t>
                </a:r>
                <a:r>
                  <a:rPr kumimoji="0" lang="ja-JP" altLang="en-US"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群惑（赤△、黄</a:t>
                </a:r>
                <a:r>
                  <a:rPr kumimoji="0" lang="en-US" altLang="ja-JP" sz="18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a:t>
                </a:r>
                <a:r>
                  <a:rPr kumimoji="0" lang="ja-JP" altLang="en-US"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endParaRPr kumimoji="0" lang="en-US" altLang="ja-JP"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lang="en-US" altLang="ja-JP" dirty="0">
                    <a:solidFill>
                      <a:srgbClr val="000000"/>
                    </a:solidFill>
                    <a:latin typeface="Meiryo UI" panose="020B0604030504040204" pitchFamily="50" charset="-128"/>
                    <a:ea typeface="Meiryo UI" panose="020B0604030504040204" pitchFamily="50" charset="-128"/>
                  </a:rPr>
                  <a:t>6/1</a:t>
                </a:r>
                <a:r>
                  <a:rPr lang="ja-JP" altLang="en-US" dirty="0">
                    <a:solidFill>
                      <a:srgbClr val="000000"/>
                    </a:solidFill>
                    <a:latin typeface="Meiryo UI" panose="020B0604030504040204" pitchFamily="50" charset="-128"/>
                    <a:ea typeface="Meiryo UI" panose="020B0604030504040204" pitchFamily="50" charset="-128"/>
                  </a:rPr>
                  <a:t>　</a:t>
                </a:r>
                <a:r>
                  <a:rPr kumimoji="0" lang="ja-JP" altLang="en-US"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神惑　</a:t>
                </a:r>
                <a:r>
                  <a:rPr kumimoji="0" lang="en-US" altLang="ja-JP"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0" lang="ja-JP" altLang="en-US"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赤</a:t>
                </a:r>
                <a:r>
                  <a:rPr kumimoji="0" lang="en-US" altLang="ja-JP" sz="18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a:t>
                </a:r>
                <a:r>
                  <a:rPr kumimoji="0" lang="ja-JP" altLang="en-US"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、黄</a:t>
                </a:r>
                <a:r>
                  <a:rPr kumimoji="0" lang="en-US" altLang="ja-JP" sz="18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a:t>
                </a:r>
                <a:r>
                  <a:rPr kumimoji="0" lang="ja-JP" altLang="en-US"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endParaRPr kumimoji="0" lang="en-US" altLang="ja-JP"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lang="en-US" altLang="ja-JP" dirty="0">
                    <a:solidFill>
                      <a:srgbClr val="000000"/>
                    </a:solidFill>
                    <a:latin typeface="Meiryo UI" panose="020B0604030504040204" pitchFamily="50" charset="-128"/>
                    <a:ea typeface="Meiryo UI" panose="020B0604030504040204" pitchFamily="50" charset="-128"/>
                  </a:rPr>
                  <a:t>6/8</a:t>
                </a:r>
                <a:r>
                  <a:rPr lang="ja-JP" altLang="en-US" dirty="0">
                    <a:solidFill>
                      <a:srgbClr val="000000"/>
                    </a:solidFill>
                    <a:latin typeface="Meiryo UI" panose="020B0604030504040204" pitchFamily="50" charset="-128"/>
                    <a:ea typeface="Meiryo UI" panose="020B0604030504040204" pitchFamily="50" charset="-128"/>
                  </a:rPr>
                  <a:t>　</a:t>
                </a:r>
                <a:r>
                  <a:rPr kumimoji="0" lang="ja-JP" altLang="en-US"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不惑（赤</a:t>
                </a:r>
                <a:r>
                  <a:rPr kumimoji="0" lang="en-US" altLang="ja-JP" sz="18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a:t>
                </a:r>
                <a:r>
                  <a:rPr kumimoji="0" lang="ja-JP" altLang="en-US"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、黄</a:t>
                </a:r>
                <a:r>
                  <a:rPr kumimoji="0" lang="en-US" altLang="ja-JP" sz="18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a:t>
                </a:r>
                <a:r>
                  <a:rPr kumimoji="0" lang="ja-JP" altLang="en-US"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lang="en-US" altLang="ja-JP" dirty="0">
                    <a:solidFill>
                      <a:srgbClr val="000000"/>
                    </a:solidFill>
                    <a:latin typeface="Meiryo UI" panose="020B0604030504040204" pitchFamily="50" charset="-128"/>
                    <a:ea typeface="Meiryo UI" panose="020B0604030504040204" pitchFamily="50" charset="-128"/>
                  </a:rPr>
                  <a:t>6/15</a:t>
                </a:r>
                <a:r>
                  <a:rPr kumimoji="0" lang="ja-JP" altLang="en-US"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タマスターズ（赤黄○）</a:t>
                </a:r>
                <a:endParaRPr kumimoji="0" lang="en-US" altLang="ja-JP"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lang="en-US" altLang="ja-JP" dirty="0">
                    <a:solidFill>
                      <a:srgbClr val="000000"/>
                    </a:solidFill>
                    <a:latin typeface="Meiryo UI" panose="020B0604030504040204" pitchFamily="50" charset="-128"/>
                    <a:ea typeface="Meiryo UI" panose="020B0604030504040204" pitchFamily="50" charset="-128"/>
                  </a:rPr>
                  <a:t>6/29</a:t>
                </a:r>
                <a:r>
                  <a:rPr kumimoji="0" lang="ja-JP" altLang="en-US"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埼玉ラグビーフェスティバル</a:t>
                </a:r>
                <a:endParaRPr kumimoji="0" lang="en-US" altLang="ja-JP"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dirty="0">
                    <a:solidFill>
                      <a:srgbClr val="000000"/>
                    </a:solidFill>
                    <a:latin typeface="Meiryo UI" panose="020B0604030504040204" pitchFamily="50" charset="-128"/>
                    <a:ea typeface="Meiryo UI" panose="020B0604030504040204" pitchFamily="50" charset="-128"/>
                  </a:rPr>
                  <a:t>　　　　　（赤〇</a:t>
                </a:r>
                <a:r>
                  <a:rPr lang="en-US" altLang="ja-JP" dirty="0">
                    <a:solidFill>
                      <a:srgbClr val="FF0000"/>
                    </a:solidFill>
                    <a:latin typeface="Meiryo UI" panose="020B0604030504040204" pitchFamily="50" charset="-128"/>
                    <a:ea typeface="Meiryo UI" panose="020B0604030504040204" pitchFamily="50" charset="-128"/>
                  </a:rPr>
                  <a:t>×</a:t>
                </a:r>
                <a:r>
                  <a:rPr lang="ja-JP" altLang="en-US" dirty="0">
                    <a:solidFill>
                      <a:srgbClr val="000000"/>
                    </a:solidFill>
                    <a:latin typeface="Meiryo UI" panose="020B0604030504040204" pitchFamily="50" charset="-128"/>
                    <a:ea typeface="Meiryo UI" panose="020B0604030504040204" pitchFamily="50" charset="-128"/>
                  </a:rPr>
                  <a:t>、黄</a:t>
                </a:r>
                <a:r>
                  <a:rPr lang="en-US" altLang="ja-JP" dirty="0">
                    <a:solidFill>
                      <a:srgbClr val="FF0000"/>
                    </a:solidFill>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a:t>
                </a:r>
                <a:endParaRPr kumimoji="0" lang="en-US" altLang="ja-JP"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a:t>
                </a:r>
                <a:r>
                  <a:rPr kumimoji="0" lang="en-US" altLang="ja-JP"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7/5-6 </a:t>
                </a:r>
                <a:r>
                  <a:rPr kumimoji="0"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菅平全国不惑交流大会</a:t>
                </a:r>
                <a:endParaRPr kumimoji="0" lang="en-US" altLang="ja-JP"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dirty="0">
                    <a:latin typeface="Meiryo UI" panose="020B0604030504040204" pitchFamily="50" charset="-128"/>
                    <a:ea typeface="Meiryo UI" panose="020B0604030504040204" pitchFamily="50" charset="-128"/>
                  </a:rPr>
                  <a:t>　　　　　</a:t>
                </a:r>
                <a:r>
                  <a:rPr kumimoji="0"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（赤</a:t>
                </a:r>
                <a:r>
                  <a:rPr kumimoji="0" lang="en-US" altLang="ja-JP" sz="18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a:t>
                </a:r>
                <a:r>
                  <a:rPr kumimoji="0"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〇</a:t>
                </a:r>
                <a:r>
                  <a:rPr kumimoji="0" lang="en-US" altLang="ja-JP" sz="18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a:t>
                </a:r>
                <a:r>
                  <a:rPr kumimoji="0"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〇、黄〇〇）</a:t>
                </a:r>
              </a:p>
            </p:txBody>
          </p:sp>
          <p:sp>
            <p:nvSpPr>
              <p:cNvPr id="13" name="テキスト ボックス 12">
                <a:extLst>
                  <a:ext uri="{FF2B5EF4-FFF2-40B4-BE49-F238E27FC236}">
                    <a16:creationId xmlns:a16="http://schemas.microsoft.com/office/drawing/2014/main" id="{6221DE63-4789-5B0F-41A8-39BB005FADD8}"/>
                  </a:ext>
                </a:extLst>
              </p:cNvPr>
              <p:cNvSpPr txBox="1"/>
              <p:nvPr/>
            </p:nvSpPr>
            <p:spPr>
              <a:xfrm>
                <a:off x="4313806" y="1923390"/>
                <a:ext cx="4927848" cy="397031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lang="en-US" altLang="ja-JP" dirty="0">
                    <a:solidFill>
                      <a:srgbClr val="000000"/>
                    </a:solidFill>
                    <a:latin typeface="Meiryo UI" panose="020B0604030504040204" pitchFamily="50" charset="-128"/>
                    <a:ea typeface="Meiryo UI" panose="020B0604030504040204" pitchFamily="50" charset="-128"/>
                  </a:rPr>
                  <a:t>9/6-7 </a:t>
                </a:r>
                <a:r>
                  <a:rPr lang="ja-JP" altLang="en-US" dirty="0">
                    <a:solidFill>
                      <a:srgbClr val="000000"/>
                    </a:solidFill>
                    <a:latin typeface="Meiryo UI" panose="020B0604030504040204" pitchFamily="50" charset="-128"/>
                    <a:ea typeface="Meiryo UI" panose="020B0604030504040204" pitchFamily="50" charset="-128"/>
                  </a:rPr>
                  <a:t> </a:t>
                </a:r>
                <a:r>
                  <a:rPr kumimoji="0" lang="ja-JP" altLang="en-US"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関東甲信越</a:t>
                </a:r>
                <a:endParaRPr kumimoji="0" lang="en-US" altLang="ja-JP"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（赤〇△△</a:t>
                </a:r>
                <a:r>
                  <a:rPr kumimoji="0" lang="en-US" altLang="ja-JP" sz="18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a:t>
                </a:r>
                <a:r>
                  <a:rPr kumimoji="0" lang="ja-JP" altLang="en-US"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、黄〇</a:t>
                </a:r>
                <a:r>
                  <a:rPr kumimoji="0" lang="en-US" altLang="ja-JP" sz="18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a:t>
                </a:r>
                <a:r>
                  <a:rPr kumimoji="0" lang="ja-JP" altLang="en-US"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endParaRPr kumimoji="0" lang="en-US" altLang="ja-JP"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lang="en-US" altLang="ja-JP" dirty="0">
                    <a:solidFill>
                      <a:srgbClr val="000000"/>
                    </a:solidFill>
                    <a:latin typeface="Meiryo UI" panose="020B0604030504040204" pitchFamily="50" charset="-128"/>
                    <a:ea typeface="Meiryo UI" panose="020B0604030504040204" pitchFamily="50" charset="-128"/>
                  </a:rPr>
                  <a:t>9/21</a:t>
                </a:r>
                <a:r>
                  <a:rPr kumimoji="0" lang="ja-JP" altLang="en-US"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ねんりん東京　</a:t>
                </a:r>
                <a:r>
                  <a:rPr kumimoji="0" lang="en-US" altLang="ja-JP"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0" lang="ja-JP" altLang="en-US"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赤黄</a:t>
                </a:r>
                <a:r>
                  <a:rPr kumimoji="0" lang="en-US" altLang="ja-JP" sz="18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a:t>
                </a:r>
                <a:r>
                  <a:rPr kumimoji="0" lang="ja-JP" altLang="en-US"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endParaRPr kumimoji="0" lang="en-US" altLang="ja-JP"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0" lang="en-US" altLang="ja-JP"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9/28</a:t>
                </a:r>
                <a:r>
                  <a:rPr kumimoji="0" lang="ja-JP" altLang="en-US"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チーバーズ（赤</a:t>
                </a:r>
                <a:r>
                  <a:rPr lang="ja-JP" altLang="en-US" dirty="0">
                    <a:solidFill>
                      <a:srgbClr val="000000"/>
                    </a:solidFill>
                    <a:latin typeface="Meiryo UI" panose="020B0604030504040204" pitchFamily="50" charset="-128"/>
                    <a:ea typeface="Meiryo UI" panose="020B0604030504040204" pitchFamily="50" charset="-128"/>
                  </a:rPr>
                  <a:t>黄</a:t>
                </a:r>
                <a:r>
                  <a:rPr lang="en-US" altLang="ja-JP" dirty="0">
                    <a:solidFill>
                      <a:srgbClr val="FF0000"/>
                    </a:solidFill>
                    <a:latin typeface="Meiryo UI" panose="020B0604030504040204" pitchFamily="50" charset="-128"/>
                    <a:ea typeface="Meiryo UI" panose="020B0604030504040204" pitchFamily="50" charset="-128"/>
                  </a:rPr>
                  <a:t>×</a:t>
                </a:r>
                <a:r>
                  <a:rPr lang="ja-JP" altLang="en-US" dirty="0">
                    <a:solidFill>
                      <a:srgbClr val="000000"/>
                    </a:solidFill>
                    <a:latin typeface="Meiryo UI" panose="020B0604030504040204" pitchFamily="50" charset="-128"/>
                    <a:ea typeface="Meiryo UI" panose="020B0604030504040204" pitchFamily="50" charset="-128"/>
                  </a:rPr>
                  <a:t>、赤</a:t>
                </a:r>
                <a:r>
                  <a:rPr lang="en-US" altLang="ja-JP" dirty="0">
                    <a:solidFill>
                      <a:srgbClr val="FF0000"/>
                    </a:solidFill>
                    <a:latin typeface="Meiryo UI" panose="020B0604030504040204" pitchFamily="50" charset="-128"/>
                    <a:ea typeface="Meiryo UI" panose="020B0604030504040204" pitchFamily="50" charset="-128"/>
                  </a:rPr>
                  <a:t>×</a:t>
                </a:r>
                <a:r>
                  <a:rPr kumimoji="0" lang="ja-JP" altLang="en-US"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t>
                </a:r>
                <a:endParaRPr kumimoji="0" lang="en-US" altLang="ja-JP"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lang="en-US" altLang="ja-JP" dirty="0">
                    <a:solidFill>
                      <a:srgbClr val="000000"/>
                    </a:solidFill>
                    <a:latin typeface="Meiryo UI" panose="020B0604030504040204" pitchFamily="50" charset="-128"/>
                    <a:ea typeface="Meiryo UI" panose="020B0604030504040204" pitchFamily="50" charset="-128"/>
                  </a:rPr>
                  <a:t>10/12 </a:t>
                </a:r>
                <a:r>
                  <a:rPr lang="ja-JP" altLang="en-US" dirty="0">
                    <a:solidFill>
                      <a:srgbClr val="000000"/>
                    </a:solidFill>
                    <a:latin typeface="Meiryo UI" panose="020B0604030504040204" pitchFamily="50" charset="-128"/>
                    <a:ea typeface="Meiryo UI" panose="020B0604030504040204" pitchFamily="50" charset="-128"/>
                  </a:rPr>
                  <a:t>神惑</a:t>
                </a:r>
                <a:r>
                  <a:rPr kumimoji="0" lang="ja-JP" altLang="en-US"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（赤</a:t>
                </a:r>
                <a:r>
                  <a:rPr kumimoji="0" lang="en-US" altLang="ja-JP" sz="18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a:t>
                </a:r>
                <a:r>
                  <a:rPr kumimoji="0" lang="ja-JP" altLang="en-US"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、黄</a:t>
                </a:r>
                <a:r>
                  <a:rPr kumimoji="0" lang="en-US" altLang="ja-JP" sz="18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a:t>
                </a:r>
                <a:r>
                  <a:rPr kumimoji="0" lang="ja-JP" altLang="en-US"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endParaRPr kumimoji="0" lang="en-US" altLang="ja-JP"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lang="en-US" altLang="ja-JP" dirty="0">
                    <a:solidFill>
                      <a:srgbClr val="000000"/>
                    </a:solidFill>
                    <a:latin typeface="Meiryo UI" panose="020B0604030504040204" pitchFamily="50" charset="-128"/>
                    <a:ea typeface="Meiryo UI" panose="020B0604030504040204" pitchFamily="50" charset="-128"/>
                  </a:rPr>
                  <a:t>10/19-20</a:t>
                </a:r>
                <a:r>
                  <a:rPr kumimoji="0" lang="ja-JP" altLang="en-US"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ねんりんピック岐阜大会</a:t>
                </a:r>
                <a:endParaRPr kumimoji="0" lang="en-US" altLang="ja-JP"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dirty="0">
                    <a:solidFill>
                      <a:srgbClr val="000000"/>
                    </a:solidFill>
                    <a:latin typeface="Meiryo UI" panose="020B0604030504040204" pitchFamily="50" charset="-128"/>
                    <a:ea typeface="Meiryo UI" panose="020B0604030504040204" pitchFamily="50" charset="-128"/>
                  </a:rPr>
                  <a:t>　　　　　 （赤黄〇</a:t>
                </a:r>
                <a:r>
                  <a:rPr lang="en-US" altLang="ja-JP" dirty="0">
                    <a:solidFill>
                      <a:srgbClr val="FF0000"/>
                    </a:solidFill>
                    <a:latin typeface="Meiryo UI" panose="020B0604030504040204" pitchFamily="50" charset="-128"/>
                    <a:ea typeface="Meiryo UI" panose="020B0604030504040204" pitchFamily="50" charset="-128"/>
                  </a:rPr>
                  <a:t>×</a:t>
                </a:r>
                <a:r>
                  <a:rPr lang="ja-JP" altLang="en-US" dirty="0">
                    <a:solidFill>
                      <a:srgbClr val="000000"/>
                    </a:solidFill>
                    <a:latin typeface="Meiryo UI" panose="020B0604030504040204" pitchFamily="50" charset="-128"/>
                    <a:ea typeface="Meiryo UI" panose="020B0604030504040204" pitchFamily="50" charset="-128"/>
                  </a:rPr>
                  <a:t>）</a:t>
                </a:r>
                <a:endParaRPr kumimoji="0" lang="en-US" altLang="ja-JP"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0" lang="en-US" altLang="ja-JP"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11</a:t>
                </a:r>
                <a:r>
                  <a:rPr lang="en-US" altLang="ja-JP" dirty="0">
                    <a:solidFill>
                      <a:srgbClr val="000000"/>
                    </a:solidFill>
                    <a:latin typeface="Meiryo UI" panose="020B0604030504040204" pitchFamily="50" charset="-128"/>
                    <a:ea typeface="Meiryo UI" panose="020B0604030504040204" pitchFamily="50" charset="-128"/>
                  </a:rPr>
                  <a:t>/2</a:t>
                </a:r>
                <a:r>
                  <a:rPr kumimoji="0" lang="ja-JP" altLang="en-US"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群惑　</a:t>
                </a:r>
                <a:r>
                  <a:rPr kumimoji="0" lang="en-US" altLang="ja-JP"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0" lang="ja-JP" altLang="en-US"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赤〇、黄</a:t>
                </a:r>
                <a:r>
                  <a:rPr kumimoji="0" lang="en-US" altLang="ja-JP" sz="18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a:t>
                </a:r>
                <a:r>
                  <a:rPr kumimoji="0" lang="ja-JP" altLang="en-US"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endParaRPr kumimoji="0" lang="en-US" altLang="ja-JP"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0" lang="en-US" altLang="ja-JP"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11/9</a:t>
                </a:r>
                <a:r>
                  <a:rPr kumimoji="0" lang="ja-JP" altLang="en-US"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t>
                </a:r>
                <a:r>
                  <a:rPr lang="ja-JP" altLang="en-US" dirty="0">
                    <a:solidFill>
                      <a:srgbClr val="000000"/>
                    </a:solidFill>
                    <a:latin typeface="Meiryo UI" panose="020B0604030504040204" pitchFamily="50" charset="-128"/>
                    <a:ea typeface="Meiryo UI" panose="020B0604030504040204" pitchFamily="50" charset="-128"/>
                  </a:rPr>
                  <a:t> 県三惑　（</a:t>
                </a:r>
                <a:r>
                  <a:rPr kumimoji="0" lang="ja-JP" altLang="en-US"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赤</a:t>
                </a:r>
                <a:r>
                  <a:rPr kumimoji="0" lang="en-US" altLang="ja-JP" sz="18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a:t>
                </a:r>
                <a:r>
                  <a:rPr kumimoji="0" lang="ja-JP" altLang="en-US"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、黄混合ゲーム）</a:t>
                </a:r>
                <a:endParaRPr kumimoji="0" lang="en-US" altLang="ja-JP"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0" lang="en-US" altLang="ja-JP"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11/16 </a:t>
                </a:r>
                <a:r>
                  <a:rPr lang="ja-JP" altLang="en-US" dirty="0">
                    <a:solidFill>
                      <a:srgbClr val="000000"/>
                    </a:solidFill>
                    <a:latin typeface="Meiryo UI" panose="020B0604030504040204" pitchFamily="50" charset="-128"/>
                    <a:ea typeface="Meiryo UI" panose="020B0604030504040204" pitchFamily="50" charset="-128"/>
                  </a:rPr>
                  <a:t>海洋ラガー･ムテツ（赤</a:t>
                </a:r>
                <a:r>
                  <a:rPr lang="en-US" altLang="ja-JP" dirty="0">
                    <a:solidFill>
                      <a:srgbClr val="FF0000"/>
                    </a:solidFill>
                    <a:latin typeface="Meiryo UI" panose="020B0604030504040204" pitchFamily="50" charset="-128"/>
                    <a:ea typeface="Meiryo UI" panose="020B0604030504040204" pitchFamily="50" charset="-128"/>
                  </a:rPr>
                  <a:t>×</a:t>
                </a:r>
                <a:r>
                  <a:rPr lang="ja-JP" altLang="en-US" dirty="0">
                    <a:solidFill>
                      <a:srgbClr val="000000"/>
                    </a:solidFill>
                    <a:latin typeface="Meiryo UI" panose="020B0604030504040204" pitchFamily="50" charset="-128"/>
                    <a:ea typeface="Meiryo UI" panose="020B0604030504040204" pitchFamily="50" charset="-128"/>
                  </a:rPr>
                  <a:t>、黄</a:t>
                </a:r>
                <a:r>
                  <a:rPr lang="en-US" altLang="ja-JP" dirty="0">
                    <a:solidFill>
                      <a:srgbClr val="FF0000"/>
                    </a:solidFill>
                    <a:latin typeface="Meiryo UI" panose="020B0604030504040204" pitchFamily="50" charset="-128"/>
                    <a:ea typeface="Meiryo UI" panose="020B0604030504040204" pitchFamily="50" charset="-128"/>
                  </a:rPr>
                  <a:t>×</a:t>
                </a:r>
                <a:r>
                  <a:rPr lang="ja-JP" altLang="en-US" dirty="0">
                    <a:solidFill>
                      <a:srgbClr val="000000"/>
                    </a:solidFill>
                    <a:latin typeface="Meiryo UI" panose="020B0604030504040204" pitchFamily="50" charset="-128"/>
                    <a:ea typeface="Meiryo UI" panose="020B0604030504040204" pitchFamily="50" charset="-128"/>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■11/23 </a:t>
                </a:r>
                <a:r>
                  <a:rPr kumimoji="0" lang="ja-JP" altLang="en-US"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水戸ラグビーフェスティバル</a:t>
                </a:r>
                <a:endParaRPr kumimoji="0" lang="en-US" altLang="ja-JP"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dirty="0">
                    <a:latin typeface="Meiryo UI" panose="020B0604030504040204" pitchFamily="50" charset="-128"/>
                    <a:ea typeface="Meiryo UI" panose="020B0604030504040204" pitchFamily="50" charset="-128"/>
                  </a:rPr>
                  <a:t>　　　　　 </a:t>
                </a:r>
                <a:r>
                  <a:rPr kumimoji="0"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（赤</a:t>
                </a:r>
                <a:r>
                  <a:rPr kumimoji="0" lang="en-US" altLang="ja-JP" sz="18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a:t>
                </a:r>
                <a:r>
                  <a:rPr kumimoji="0"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〇、黄〇）</a:t>
                </a:r>
                <a:endParaRPr kumimoji="0" lang="en-US" altLang="ja-JP"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a:t>
                </a:r>
                <a:r>
                  <a:rPr kumimoji="0" lang="en-US" altLang="ja-JP"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12/7</a:t>
                </a:r>
                <a:r>
                  <a:rPr kumimoji="0"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　 不惑戦（赤</a:t>
                </a:r>
                <a:r>
                  <a:rPr kumimoji="0" lang="en-US" altLang="ja-JP" sz="18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a:t>
                </a:r>
                <a:r>
                  <a:rPr kumimoji="0"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、黄合同練習　）</a:t>
                </a:r>
                <a:endParaRPr kumimoji="0" lang="en-US" altLang="ja-JP"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dirty="0">
                    <a:latin typeface="Meiryo UI" panose="020B0604030504040204" pitchFamily="50" charset="-128"/>
                    <a:ea typeface="Meiryo UI" panose="020B0604030504040204" pitchFamily="50" charset="-128"/>
                  </a:rPr>
                  <a:t>■</a:t>
                </a:r>
                <a:r>
                  <a:rPr lang="en-US" altLang="ja-JP" dirty="0">
                    <a:latin typeface="Meiryo UI" panose="020B0604030504040204" pitchFamily="50" charset="-128"/>
                    <a:ea typeface="Meiryo UI" panose="020B0604030504040204" pitchFamily="50" charset="-128"/>
                  </a:rPr>
                  <a:t>12/21 </a:t>
                </a:r>
                <a:r>
                  <a:rPr lang="ja-JP" altLang="en-US" dirty="0">
                    <a:latin typeface="Meiryo UI" panose="020B0604030504040204" pitchFamily="50" charset="-128"/>
                    <a:ea typeface="Meiryo UI" panose="020B0604030504040204" pitchFamily="50" charset="-128"/>
                  </a:rPr>
                  <a:t>川越戦（赤〇、黄中止）</a:t>
                </a:r>
                <a:endParaRPr kumimoji="0" lang="ja-JP" altLang="en-US" sz="1800" b="0" i="0" u="none" strike="noStrike" kern="1200" cap="none" spc="0" normalizeH="0" baseline="0" noProof="0" dirty="0">
                  <a:ln>
                    <a:noFill/>
                  </a:ln>
                  <a:effectLst/>
                  <a:uLnTx/>
                  <a:uFillTx/>
                  <a:latin typeface="Calibri" panose="020F0502020204030204"/>
                  <a:ea typeface="ＭＳ Ｐゴシック" panose="020B0600070205080204" pitchFamily="50" charset="-128"/>
                  <a:cs typeface="+mn-cs"/>
                </a:endParaRPr>
              </a:p>
            </p:txBody>
          </p:sp>
        </p:grpSp>
        <p:sp>
          <p:nvSpPr>
            <p:cNvPr id="9" name="テキスト ボックス 8">
              <a:extLst>
                <a:ext uri="{FF2B5EF4-FFF2-40B4-BE49-F238E27FC236}">
                  <a16:creationId xmlns:a16="http://schemas.microsoft.com/office/drawing/2014/main" id="{15F01983-FDFB-0C5C-2C8D-74B3B0BAF1D9}"/>
                </a:ext>
              </a:extLst>
            </p:cNvPr>
            <p:cNvSpPr txBox="1"/>
            <p:nvPr/>
          </p:nvSpPr>
          <p:spPr>
            <a:xfrm>
              <a:off x="3" y="518320"/>
              <a:ext cx="9143999" cy="138499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2025</a:t>
              </a:r>
              <a:r>
                <a:rPr kumimoji="0" lang="ja-JP" altLang="en-US" sz="2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年度実績　　</a:t>
              </a:r>
              <a:r>
                <a:rPr kumimoji="0" lang="en-US" altLang="ja-JP" sz="2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0" lang="ja-JP" altLang="en-US" sz="28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黄</a:t>
              </a:r>
              <a:r>
                <a:rPr kumimoji="0" lang="en-US" altLang="ja-JP" sz="28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a:t>
              </a:r>
              <a:r>
                <a:rPr kumimoji="0" lang="ja-JP" altLang="en-US" sz="28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　　 </a:t>
              </a:r>
              <a:r>
                <a:rPr kumimoji="0" lang="en-US" altLang="ja-JP" sz="28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16</a:t>
              </a:r>
              <a:r>
                <a:rPr kumimoji="0" lang="ja-JP" altLang="en-US" sz="28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戦  </a:t>
              </a:r>
              <a:r>
                <a:rPr kumimoji="0" lang="en-US" altLang="ja-JP" sz="28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 5</a:t>
              </a:r>
              <a:r>
                <a:rPr kumimoji="0" lang="ja-JP" altLang="en-US" sz="28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勝</a:t>
              </a:r>
              <a:r>
                <a:rPr lang="en-US" altLang="ja-JP" sz="2800" b="1" dirty="0">
                  <a:latin typeface="Meiryo UI" panose="020B0604030504040204" pitchFamily="50" charset="-128"/>
                  <a:ea typeface="Meiryo UI" panose="020B0604030504040204" pitchFamily="50" charset="-128"/>
                </a:rPr>
                <a:t>  </a:t>
              </a:r>
              <a:r>
                <a:rPr lang="en-US" altLang="ja-JP" sz="2800" b="1" dirty="0">
                  <a:solidFill>
                    <a:srgbClr val="FF0000"/>
                  </a:solidFill>
                  <a:latin typeface="Meiryo UI" panose="020B0604030504040204" pitchFamily="50" charset="-128"/>
                  <a:ea typeface="Meiryo UI" panose="020B0604030504040204" pitchFamily="50" charset="-128"/>
                </a:rPr>
                <a:t>11</a:t>
              </a:r>
              <a:r>
                <a:rPr kumimoji="0" lang="ja-JP" altLang="en-US" sz="28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敗</a:t>
              </a:r>
              <a:endParaRPr kumimoji="0" lang="en-US" altLang="ja-JP" sz="28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0" lang="en-US" altLang="ja-JP" sz="2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0" lang="ja-JP" altLang="en-US" sz="2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赤黄</a:t>
              </a:r>
              <a:r>
                <a:rPr kumimoji="0" lang="en-US" altLang="ja-JP" sz="2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0" lang="ja-JP" altLang="en-US" sz="2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t>
              </a:r>
              <a:r>
                <a:rPr lang="en-US" altLang="ja-JP" sz="2800" b="1" dirty="0">
                  <a:solidFill>
                    <a:srgbClr val="000000"/>
                  </a:solidFill>
                  <a:latin typeface="Meiryo UI" panose="020B0604030504040204" pitchFamily="50" charset="-128"/>
                  <a:ea typeface="Meiryo UI" panose="020B0604030504040204" pitchFamily="50" charset="-128"/>
                </a:rPr>
                <a:t>7</a:t>
              </a:r>
              <a:r>
                <a:rPr kumimoji="0" lang="ja-JP" altLang="en-US" sz="2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戦   </a:t>
              </a:r>
              <a:r>
                <a:rPr lang="en-US" altLang="ja-JP" sz="2800" b="1" dirty="0">
                  <a:solidFill>
                    <a:srgbClr val="000000"/>
                  </a:solidFill>
                  <a:latin typeface="Meiryo UI" panose="020B0604030504040204" pitchFamily="50" charset="-128"/>
                  <a:ea typeface="Meiryo UI" panose="020B0604030504040204" pitchFamily="50" charset="-128"/>
                </a:rPr>
                <a:t>4</a:t>
              </a:r>
              <a:r>
                <a:rPr kumimoji="0" lang="ja-JP" altLang="en-US" sz="2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勝    </a:t>
              </a:r>
              <a:r>
                <a:rPr lang="en-US" altLang="ja-JP" sz="2800" b="1" dirty="0">
                  <a:solidFill>
                    <a:srgbClr val="FF0000"/>
                  </a:solidFill>
                  <a:latin typeface="Meiryo UI" panose="020B0604030504040204" pitchFamily="50" charset="-128"/>
                  <a:ea typeface="Meiryo UI" panose="020B0604030504040204" pitchFamily="50" charset="-128"/>
                </a:rPr>
                <a:t>3</a:t>
              </a:r>
              <a:r>
                <a:rPr kumimoji="0" lang="ja-JP" altLang="en-US" sz="28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敗</a:t>
              </a:r>
              <a:endParaRPr kumimoji="0" lang="en-US" altLang="ja-JP" sz="28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0" lang="en-US" altLang="ja-JP" sz="2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0" lang="ja-JP" altLang="en-US" sz="2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赤</a:t>
              </a:r>
              <a:r>
                <a:rPr kumimoji="0" lang="en-US" altLang="ja-JP" sz="2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0" lang="ja-JP" altLang="en-US" sz="2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0" lang="en-US" altLang="ja-JP" sz="2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28</a:t>
              </a:r>
              <a:r>
                <a:rPr kumimoji="0" lang="ja-JP" altLang="en-US" sz="2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戦 </a:t>
              </a:r>
              <a:r>
                <a:rPr lang="en-US" altLang="ja-JP" sz="2800" b="1" dirty="0">
                  <a:solidFill>
                    <a:srgbClr val="000000"/>
                  </a:solidFill>
                  <a:latin typeface="Meiryo UI" panose="020B0604030504040204" pitchFamily="50" charset="-128"/>
                  <a:ea typeface="Meiryo UI" panose="020B0604030504040204" pitchFamily="50" charset="-128"/>
                </a:rPr>
                <a:t>10</a:t>
              </a:r>
              <a:r>
                <a:rPr kumimoji="0" lang="ja-JP" altLang="en-US" sz="28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勝  </a:t>
              </a:r>
              <a:r>
                <a:rPr lang="en-US" altLang="ja-JP" sz="2800" b="1" dirty="0">
                  <a:solidFill>
                    <a:srgbClr val="FF0000"/>
                  </a:solidFill>
                  <a:latin typeface="Meiryo UI" panose="020B0604030504040204" pitchFamily="50" charset="-128"/>
                  <a:ea typeface="Meiryo UI" panose="020B0604030504040204" pitchFamily="50" charset="-128"/>
                </a:rPr>
                <a:t>15</a:t>
              </a:r>
              <a:r>
                <a:rPr kumimoji="0" lang="ja-JP" altLang="en-US" sz="28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敗 </a:t>
              </a:r>
              <a:r>
                <a:rPr lang="en-US" altLang="ja-JP" sz="2800" b="1" dirty="0">
                  <a:solidFill>
                    <a:srgbClr val="FF0000"/>
                  </a:solidFill>
                  <a:latin typeface="Meiryo UI" panose="020B0604030504040204" pitchFamily="50" charset="-128"/>
                  <a:ea typeface="Meiryo UI" panose="020B0604030504040204" pitchFamily="50" charset="-128"/>
                </a:rPr>
                <a:t> </a:t>
              </a:r>
              <a:r>
                <a:rPr lang="en-US" altLang="ja-JP" sz="2800" b="1" dirty="0">
                  <a:latin typeface="Meiryo UI" panose="020B0604030504040204" pitchFamily="50" charset="-128"/>
                  <a:ea typeface="Meiryo UI" panose="020B0604030504040204" pitchFamily="50" charset="-128"/>
                </a:rPr>
                <a:t>3</a:t>
              </a:r>
              <a:r>
                <a:rPr kumimoji="0" lang="ja-JP" altLang="en-US" sz="28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分</a:t>
              </a:r>
              <a:endParaRPr kumimoji="0" lang="en-US" altLang="ja-JP" sz="28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p:txBody>
        </p:sp>
        <p:sp>
          <p:nvSpPr>
            <p:cNvPr id="10" name="テキスト ボックス 9">
              <a:extLst>
                <a:ext uri="{FF2B5EF4-FFF2-40B4-BE49-F238E27FC236}">
                  <a16:creationId xmlns:a16="http://schemas.microsoft.com/office/drawing/2014/main" id="{8588A08E-3ABA-88A0-1C42-9ED641E60259}"/>
                </a:ext>
              </a:extLst>
            </p:cNvPr>
            <p:cNvSpPr txBox="1"/>
            <p:nvPr/>
          </p:nvSpPr>
          <p:spPr>
            <a:xfrm>
              <a:off x="4417136" y="5843431"/>
              <a:ext cx="4061131" cy="440120"/>
            </a:xfrm>
            <a:prstGeom prst="rect">
              <a:avLst/>
            </a:prstGeom>
            <a:noFill/>
            <a:ln>
              <a:noFill/>
            </a:ln>
          </p:spPr>
          <p:txBody>
            <a:bodyPr wrap="square" lIns="0" tIns="0" rIns="0" bIns="0" rtlCol="0" anchor="t" anchorCtr="0">
              <a:noAutofit/>
            </a:bodyPr>
            <a:lstStyle/>
            <a:p>
              <a:r>
                <a:rPr kumimoji="1" lang="en-US" altLang="ja-JP" sz="1400" dirty="0">
                  <a:latin typeface="Meiryo UI" panose="020B0604030504040204" pitchFamily="50" charset="-128"/>
                  <a:ea typeface="Meiryo UI" panose="020B0604030504040204" pitchFamily="50" charset="-128"/>
                </a:rPr>
                <a:t>※9/28</a:t>
              </a:r>
              <a:r>
                <a:rPr kumimoji="1" lang="ja-JP" altLang="en-US" sz="1400" dirty="0">
                  <a:latin typeface="Meiryo UI" panose="020B0604030504040204" pitchFamily="50" charset="-128"/>
                  <a:ea typeface="Meiryo UI" panose="020B0604030504040204" pitchFamily="50" charset="-128"/>
                </a:rPr>
                <a:t>チーバーズ戦は、</a:t>
              </a:r>
              <a:r>
                <a:rPr kumimoji="1" lang="en-US" altLang="ja-JP" sz="1400" dirty="0">
                  <a:latin typeface="Meiryo UI" panose="020B0604030504040204" pitchFamily="50" charset="-128"/>
                  <a:ea typeface="Meiryo UI" panose="020B0604030504040204" pitchFamily="50" charset="-128"/>
                </a:rPr>
                <a:t>1</a:t>
              </a:r>
              <a:r>
                <a:rPr kumimoji="1" lang="ja-JP" altLang="en-US" sz="1400" dirty="0">
                  <a:latin typeface="Meiryo UI" panose="020B0604030504040204" pitchFamily="50" charset="-128"/>
                  <a:ea typeface="Meiryo UI" panose="020B0604030504040204" pitchFamily="50" charset="-128"/>
                </a:rPr>
                <a:t>本目が赤黄合同チーム戦、</a:t>
              </a:r>
              <a:endParaRPr kumimoji="1" lang="en-US" altLang="ja-JP" sz="1400" dirty="0">
                <a:latin typeface="Meiryo UI" panose="020B0604030504040204" pitchFamily="50" charset="-128"/>
                <a:ea typeface="Meiryo UI" panose="020B0604030504040204" pitchFamily="50" charset="-128"/>
              </a:endParaRPr>
            </a:p>
            <a:p>
              <a:r>
                <a:rPr kumimoji="1" lang="ja-JP" altLang="en-US" sz="1400" dirty="0">
                  <a:latin typeface="Meiryo UI" panose="020B0604030504040204" pitchFamily="50" charset="-128"/>
                  <a:ea typeface="Meiryo UI" panose="020B0604030504040204" pitchFamily="50" charset="-128"/>
                </a:rPr>
                <a:t>　 </a:t>
              </a:r>
              <a:r>
                <a:rPr kumimoji="1" lang="en-US" altLang="ja-JP" sz="1400" dirty="0">
                  <a:latin typeface="Meiryo UI" panose="020B0604030504040204" pitchFamily="50" charset="-128"/>
                  <a:ea typeface="Meiryo UI" panose="020B0604030504040204" pitchFamily="50" charset="-128"/>
                </a:rPr>
                <a:t>2-3</a:t>
              </a:r>
              <a:r>
                <a:rPr kumimoji="1" lang="ja-JP" altLang="en-US" sz="1400" dirty="0">
                  <a:latin typeface="Meiryo UI" panose="020B0604030504040204" pitchFamily="50" charset="-128"/>
                  <a:ea typeface="Meiryo UI" panose="020B0604030504040204" pitchFamily="50" charset="-128"/>
                </a:rPr>
                <a:t>本目が赤パン単独戦。</a:t>
              </a:r>
            </a:p>
          </p:txBody>
        </p:sp>
      </p:grpSp>
    </p:spTree>
    <p:extLst>
      <p:ext uri="{BB962C8B-B14F-4D97-AF65-F5344CB8AC3E}">
        <p14:creationId xmlns:p14="http://schemas.microsoft.com/office/powerpoint/2010/main" val="24144736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15721C54-A19D-4D20-9AF6-39CA131B810C}"/>
              </a:ext>
            </a:extLst>
          </p:cNvPr>
          <p:cNvSpPr txBox="1"/>
          <p:nvPr/>
        </p:nvSpPr>
        <p:spPr>
          <a:xfrm>
            <a:off x="0" y="996881"/>
            <a:ext cx="9121140" cy="600164"/>
          </a:xfrm>
          <a:prstGeom prst="rect">
            <a:avLst/>
          </a:prstGeom>
          <a:noFill/>
        </p:spPr>
        <p:txBody>
          <a:bodyPr wrap="square">
            <a:spAutoFit/>
          </a:bodyPr>
          <a:lstStyle/>
          <a:p>
            <a:pPr algn="ctr"/>
            <a:r>
              <a:rPr kumimoji="1" lang="ja-JP" altLang="en-US" sz="3300" dirty="0">
                <a:latin typeface="Meiryo UI" panose="020B0604030504040204" pitchFamily="50" charset="-128"/>
                <a:ea typeface="Meiryo UI" panose="020B0604030504040204" pitchFamily="50" charset="-128"/>
              </a:rPr>
              <a:t>総会 式次第</a:t>
            </a:r>
          </a:p>
        </p:txBody>
      </p:sp>
      <p:sp>
        <p:nvSpPr>
          <p:cNvPr id="7" name="コンテンツ プレースホルダー 2">
            <a:extLst>
              <a:ext uri="{FF2B5EF4-FFF2-40B4-BE49-F238E27FC236}">
                <a16:creationId xmlns:a16="http://schemas.microsoft.com/office/drawing/2014/main" id="{6FEF8F19-E8D8-4432-B87C-8D39E632679A}"/>
              </a:ext>
            </a:extLst>
          </p:cNvPr>
          <p:cNvSpPr txBox="1">
            <a:spLocks/>
          </p:cNvSpPr>
          <p:nvPr/>
        </p:nvSpPr>
        <p:spPr>
          <a:xfrm>
            <a:off x="76200" y="1675622"/>
            <a:ext cx="8991600" cy="3502090"/>
          </a:xfrm>
          <a:prstGeom prst="rect">
            <a:avLst/>
          </a:prstGeom>
        </p:spPr>
        <p:txBody>
          <a:bodyPr anchor="ctr">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r>
              <a:rPr lang="ja-JP" altLang="en-US" sz="2100" dirty="0">
                <a:latin typeface="Meiryo UI" panose="020B0604030504040204" pitchFamily="50" charset="-128"/>
                <a:ea typeface="Meiryo UI" panose="020B0604030504040204" pitchFamily="50" charset="-128"/>
              </a:rPr>
              <a:t>開会・会長あいさつ　　　　　　　　 会長　大石雅規　　　　　　　　　　　　　　　　</a:t>
            </a:r>
            <a:endParaRPr lang="en-US" altLang="ja-JP" sz="2100" dirty="0">
              <a:latin typeface="Meiryo UI" panose="020B0604030504040204" pitchFamily="50" charset="-128"/>
              <a:ea typeface="Meiryo UI" panose="020B0604030504040204" pitchFamily="50" charset="-128"/>
            </a:endParaRPr>
          </a:p>
          <a:p>
            <a:r>
              <a:rPr lang="ja-JP" altLang="en-US" sz="2100" dirty="0">
                <a:latin typeface="Meiryo UI" panose="020B0604030504040204" pitchFamily="50" charset="-128"/>
                <a:ea typeface="Meiryo UI" panose="020B0604030504040204" pitchFamily="50" charset="-128"/>
              </a:rPr>
              <a:t>役員の改選、承認、挨拶　　　　 主務　　　　　　　</a:t>
            </a:r>
            <a:endParaRPr lang="en-US" altLang="ja-JP" sz="2100" dirty="0">
              <a:latin typeface="Meiryo UI" panose="020B0604030504040204" pitchFamily="50" charset="-128"/>
              <a:ea typeface="Meiryo UI" panose="020B0604030504040204" pitchFamily="50" charset="-128"/>
            </a:endParaRPr>
          </a:p>
          <a:p>
            <a:r>
              <a:rPr lang="ja-JP" altLang="en-US" sz="2100" dirty="0">
                <a:latin typeface="Meiryo UI" panose="020B0604030504040204" pitchFamily="50" charset="-128"/>
                <a:ea typeface="Meiryo UI" panose="020B0604030504040204" pitchFamily="50" charset="-128"/>
              </a:rPr>
              <a:t>会則および細則の改廃            理事会</a:t>
            </a:r>
            <a:endParaRPr lang="en-US" altLang="ja-JP" sz="2100" dirty="0">
              <a:latin typeface="Meiryo UI" panose="020B0604030504040204" pitchFamily="50" charset="-128"/>
              <a:ea typeface="Meiryo UI" panose="020B0604030504040204" pitchFamily="50" charset="-128"/>
            </a:endParaRPr>
          </a:p>
          <a:p>
            <a:r>
              <a:rPr lang="ja-JP" altLang="en-US" sz="2100" dirty="0">
                <a:latin typeface="Meiryo UI" panose="020B0604030504040204" pitchFamily="50" charset="-128"/>
                <a:ea typeface="Meiryo UI" panose="020B0604030504040204" pitchFamily="50" charset="-128"/>
              </a:rPr>
              <a:t>審議事項・報告事項              理事会</a:t>
            </a:r>
            <a:endParaRPr lang="en-US" altLang="ja-JP" sz="2100" dirty="0">
              <a:latin typeface="Meiryo UI" panose="020B0604030504040204" pitchFamily="50" charset="-128"/>
              <a:ea typeface="Meiryo UI" panose="020B0604030504040204" pitchFamily="50" charset="-128"/>
            </a:endParaRPr>
          </a:p>
          <a:p>
            <a:r>
              <a:rPr lang="ja-JP" altLang="en-US" sz="2100" dirty="0">
                <a:latin typeface="Meiryo UI" panose="020B0604030504040204" pitchFamily="50" charset="-128"/>
                <a:ea typeface="Meiryo UI" panose="020B0604030504040204" pitchFamily="50" charset="-128"/>
              </a:rPr>
              <a:t>事業報告・事業計画              主務　</a:t>
            </a:r>
            <a:endParaRPr lang="en-US" altLang="ja-JP" sz="2100" dirty="0">
              <a:latin typeface="Meiryo UI" panose="020B0604030504040204" pitchFamily="50" charset="-128"/>
              <a:ea typeface="Meiryo UI" panose="020B0604030504040204" pitchFamily="50" charset="-128"/>
            </a:endParaRPr>
          </a:p>
          <a:p>
            <a:r>
              <a:rPr lang="ja-JP" altLang="en-US" sz="2100" dirty="0">
                <a:latin typeface="Meiryo UI" panose="020B0604030504040204" pitchFamily="50" charset="-128"/>
                <a:ea typeface="Meiryo UI" panose="020B0604030504040204" pitchFamily="50" charset="-128"/>
              </a:rPr>
              <a:t>決算報告・監査報告              会計・監事</a:t>
            </a:r>
            <a:endParaRPr lang="en-US" altLang="ja-JP" sz="2100" dirty="0">
              <a:latin typeface="Meiryo UI" panose="020B0604030504040204" pitchFamily="50" charset="-128"/>
              <a:ea typeface="Meiryo UI" panose="020B0604030504040204" pitchFamily="50" charset="-128"/>
            </a:endParaRPr>
          </a:p>
          <a:p>
            <a:r>
              <a:rPr lang="ja-JP" altLang="en-US" sz="2100" dirty="0">
                <a:latin typeface="Meiryo UI" panose="020B0604030504040204" pitchFamily="50" charset="-128"/>
                <a:ea typeface="Meiryo UI" panose="020B0604030504040204" pitchFamily="50" charset="-128"/>
              </a:rPr>
              <a:t>予算計画　　　　　　　　　　　　　　会計</a:t>
            </a:r>
            <a:endParaRPr lang="en-US" altLang="ja-JP" sz="2100" dirty="0">
              <a:latin typeface="Meiryo UI" panose="020B0604030504040204" pitchFamily="50" charset="-128"/>
              <a:ea typeface="Meiryo UI" panose="020B0604030504040204" pitchFamily="50" charset="-128"/>
            </a:endParaRPr>
          </a:p>
          <a:p>
            <a:r>
              <a:rPr lang="ja-JP" altLang="en-US" sz="2100" dirty="0">
                <a:latin typeface="Meiryo UI" panose="020B0604030504040204" pitchFamily="50" charset="-128"/>
                <a:ea typeface="Meiryo UI" panose="020B0604030504040204" pitchFamily="50" charset="-128"/>
              </a:rPr>
              <a:t>今年度の方針                      主将</a:t>
            </a:r>
          </a:p>
        </p:txBody>
      </p:sp>
      <p:sp>
        <p:nvSpPr>
          <p:cNvPr id="9" name="テキスト ボックス 8">
            <a:extLst>
              <a:ext uri="{FF2B5EF4-FFF2-40B4-BE49-F238E27FC236}">
                <a16:creationId xmlns:a16="http://schemas.microsoft.com/office/drawing/2014/main" id="{EC3D4C90-F6DE-44DA-A55C-D7F822E4DA5C}"/>
              </a:ext>
            </a:extLst>
          </p:cNvPr>
          <p:cNvSpPr txBox="1"/>
          <p:nvPr/>
        </p:nvSpPr>
        <p:spPr>
          <a:xfrm>
            <a:off x="7574280" y="1511995"/>
            <a:ext cx="1493520" cy="300082"/>
          </a:xfrm>
          <a:prstGeom prst="rect">
            <a:avLst/>
          </a:prstGeom>
          <a:noFill/>
        </p:spPr>
        <p:txBody>
          <a:bodyPr wrap="square">
            <a:spAutoFit/>
          </a:bodyPr>
          <a:lstStyle/>
          <a:p>
            <a:r>
              <a:rPr lang="ja-JP" altLang="en-US" sz="1350" dirty="0">
                <a:latin typeface="Meiryo UI" panose="020B0604030504040204" pitchFamily="50" charset="-128"/>
                <a:ea typeface="Meiryo UI" panose="020B0604030504040204" pitchFamily="50" charset="-128"/>
              </a:rPr>
              <a:t>進行　主務　宮本</a:t>
            </a:r>
            <a:endParaRPr lang="ja-JP" altLang="en-US" sz="1350" dirty="0"/>
          </a:p>
        </p:txBody>
      </p:sp>
      <p:pic>
        <p:nvPicPr>
          <p:cNvPr id="2" name="図 1">
            <a:extLst>
              <a:ext uri="{FF2B5EF4-FFF2-40B4-BE49-F238E27FC236}">
                <a16:creationId xmlns:a16="http://schemas.microsoft.com/office/drawing/2014/main" id="{C1548027-A176-60F0-1812-819F11B32EFD}"/>
              </a:ext>
            </a:extLst>
          </p:cNvPr>
          <p:cNvPicPr>
            <a:picLocks noChangeAspect="1"/>
          </p:cNvPicPr>
          <p:nvPr/>
        </p:nvPicPr>
        <p:blipFill>
          <a:blip r:embed="rId3"/>
          <a:stretch>
            <a:fillRect/>
          </a:stretch>
        </p:blipFill>
        <p:spPr>
          <a:xfrm>
            <a:off x="8353175" y="5641549"/>
            <a:ext cx="791937" cy="605404"/>
          </a:xfrm>
          <a:prstGeom prst="rect">
            <a:avLst/>
          </a:prstGeom>
        </p:spPr>
      </p:pic>
    </p:spTree>
    <p:extLst>
      <p:ext uri="{BB962C8B-B14F-4D97-AF65-F5344CB8AC3E}">
        <p14:creationId xmlns:p14="http://schemas.microsoft.com/office/powerpoint/2010/main" val="17748660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EA1C0E6-05C9-4A53-A780-4E8A16CF0940}"/>
              </a:ext>
            </a:extLst>
          </p:cNvPr>
          <p:cNvSpPr txBox="1"/>
          <p:nvPr/>
        </p:nvSpPr>
        <p:spPr>
          <a:xfrm>
            <a:off x="0" y="205"/>
            <a:ext cx="9144000" cy="461665"/>
          </a:xfrm>
          <a:prstGeom prst="rect">
            <a:avLst/>
          </a:prstGeom>
          <a:solidFill>
            <a:schemeClr val="bg2">
              <a:lumMod val="90000"/>
            </a:schemeClr>
          </a:solidFill>
        </p:spPr>
        <p:txBody>
          <a:bodyPr wrap="square">
            <a:spAutoFit/>
          </a:bodyPr>
          <a:lstStyle/>
          <a:p>
            <a:r>
              <a:rPr lang="en-US" altLang="ja-JP" sz="2400" dirty="0">
                <a:latin typeface="Meiryo UI" panose="020B0604030504040204" pitchFamily="50" charset="-128"/>
                <a:ea typeface="Meiryo UI" panose="020B0604030504040204" pitchFamily="50" charset="-128"/>
              </a:rPr>
              <a:t>2025</a:t>
            </a:r>
            <a:r>
              <a:rPr lang="ja-JP" altLang="en-US" sz="2400" dirty="0">
                <a:latin typeface="Meiryo UI" panose="020B0604030504040204" pitchFamily="50" charset="-128"/>
                <a:ea typeface="Meiryo UI" panose="020B0604030504040204" pitchFamily="50" charset="-128"/>
              </a:rPr>
              <a:t>年度事業報告　</a:t>
            </a:r>
            <a:r>
              <a:rPr lang="en-US" altLang="ja-JP" sz="2400" dirty="0">
                <a:latin typeface="Meiryo UI" panose="020B0604030504040204" pitchFamily="50" charset="-128"/>
                <a:ea typeface="Meiryo UI" panose="020B0604030504040204" pitchFamily="50" charset="-128"/>
              </a:rPr>
              <a:t>【</a:t>
            </a:r>
            <a:r>
              <a:rPr lang="ja-JP" altLang="en-US" sz="2400" dirty="0">
                <a:latin typeface="Meiryo UI" panose="020B0604030504040204" pitchFamily="50" charset="-128"/>
                <a:ea typeface="Meiryo UI" panose="020B0604030504040204" pitchFamily="50" charset="-128"/>
              </a:rPr>
              <a:t>紺白</a:t>
            </a:r>
            <a:r>
              <a:rPr lang="en-US" altLang="ja-JP" sz="2400" dirty="0">
                <a:latin typeface="Meiryo UI" panose="020B0604030504040204" pitchFamily="50" charset="-128"/>
                <a:ea typeface="Meiryo UI" panose="020B0604030504040204" pitchFamily="50" charset="-128"/>
              </a:rPr>
              <a:t>】</a:t>
            </a:r>
            <a:endParaRPr lang="ja-JP" altLang="en-US" sz="2400" dirty="0">
              <a:latin typeface="Meiryo UI" panose="020B0604030504040204" pitchFamily="50" charset="-128"/>
              <a:ea typeface="Meiryo UI" panose="020B0604030504040204" pitchFamily="50" charset="-128"/>
            </a:endParaRPr>
          </a:p>
        </p:txBody>
      </p:sp>
      <p:pic>
        <p:nvPicPr>
          <p:cNvPr id="3" name="図 2">
            <a:extLst>
              <a:ext uri="{FF2B5EF4-FFF2-40B4-BE49-F238E27FC236}">
                <a16:creationId xmlns:a16="http://schemas.microsoft.com/office/drawing/2014/main" id="{423FA3D5-6B3E-702B-7461-EE7F2DD564B1}"/>
              </a:ext>
            </a:extLst>
          </p:cNvPr>
          <p:cNvPicPr>
            <a:picLocks noChangeAspect="1"/>
          </p:cNvPicPr>
          <p:nvPr/>
        </p:nvPicPr>
        <p:blipFill>
          <a:blip r:embed="rId3"/>
          <a:stretch>
            <a:fillRect/>
          </a:stretch>
        </p:blipFill>
        <p:spPr>
          <a:xfrm>
            <a:off x="8353175" y="5641549"/>
            <a:ext cx="791937" cy="605404"/>
          </a:xfrm>
          <a:prstGeom prst="rect">
            <a:avLst/>
          </a:prstGeom>
        </p:spPr>
      </p:pic>
      <p:grpSp>
        <p:nvGrpSpPr>
          <p:cNvPr id="4" name="グループ化 3">
            <a:extLst>
              <a:ext uri="{FF2B5EF4-FFF2-40B4-BE49-F238E27FC236}">
                <a16:creationId xmlns:a16="http://schemas.microsoft.com/office/drawing/2014/main" id="{548227FD-43A7-7D2B-475B-A66738F10BAF}"/>
              </a:ext>
            </a:extLst>
          </p:cNvPr>
          <p:cNvGrpSpPr/>
          <p:nvPr/>
        </p:nvGrpSpPr>
        <p:grpSpPr>
          <a:xfrm>
            <a:off x="0" y="495497"/>
            <a:ext cx="9144000" cy="5462064"/>
            <a:chOff x="0" y="495497"/>
            <a:chExt cx="9144000" cy="5462064"/>
          </a:xfrm>
        </p:grpSpPr>
        <p:grpSp>
          <p:nvGrpSpPr>
            <p:cNvPr id="6" name="グループ化 5">
              <a:extLst>
                <a:ext uri="{FF2B5EF4-FFF2-40B4-BE49-F238E27FC236}">
                  <a16:creationId xmlns:a16="http://schemas.microsoft.com/office/drawing/2014/main" id="{3ED5961F-F4E2-B531-1AB7-D789A14C993E}"/>
                </a:ext>
              </a:extLst>
            </p:cNvPr>
            <p:cNvGrpSpPr/>
            <p:nvPr/>
          </p:nvGrpSpPr>
          <p:grpSpPr>
            <a:xfrm>
              <a:off x="63872" y="1063548"/>
              <a:ext cx="9016256" cy="4894013"/>
              <a:chOff x="-121499" y="1307650"/>
              <a:chExt cx="9270920" cy="4894013"/>
            </a:xfrm>
          </p:grpSpPr>
          <p:sp>
            <p:nvSpPr>
              <p:cNvPr id="11" name="テキスト ボックス 10">
                <a:extLst>
                  <a:ext uri="{FF2B5EF4-FFF2-40B4-BE49-F238E27FC236}">
                    <a16:creationId xmlns:a16="http://schemas.microsoft.com/office/drawing/2014/main" id="{0ACEFB03-DCA2-957E-7859-E2DE1EE1CD5B}"/>
                  </a:ext>
                </a:extLst>
              </p:cNvPr>
              <p:cNvSpPr txBox="1"/>
              <p:nvPr/>
            </p:nvSpPr>
            <p:spPr>
              <a:xfrm>
                <a:off x="-121499" y="1307650"/>
                <a:ext cx="4459458" cy="4524315"/>
              </a:xfrm>
              <a:prstGeom prst="rect">
                <a:avLst/>
              </a:prstGeom>
              <a:noFill/>
            </p:spPr>
            <p:txBody>
              <a:bodyPr wrap="square">
                <a:spAutoFit/>
              </a:bodyPr>
              <a:lstStyle/>
              <a:p>
                <a:r>
                  <a:rPr lang="en-US" altLang="ja-JP" dirty="0">
                    <a:latin typeface="Meiryo UI" panose="020B0604030504040204" pitchFamily="50" charset="-128"/>
                    <a:ea typeface="Meiryo UI" panose="020B0604030504040204" pitchFamily="50" charset="-128"/>
                  </a:rPr>
                  <a:t>■2/16 </a:t>
                </a:r>
                <a:r>
                  <a:rPr lang="ja-JP" altLang="en-US" dirty="0">
                    <a:latin typeface="Meiryo UI" panose="020B0604030504040204" pitchFamily="50" charset="-128"/>
                    <a:ea typeface="Meiryo UI" panose="020B0604030504040204" pitchFamily="50" charset="-128"/>
                  </a:rPr>
                  <a:t> 川口ダーリンズ戦　〇</a:t>
                </a:r>
                <a:r>
                  <a:rPr lang="en-US" altLang="ja-JP" dirty="0">
                    <a:latin typeface="Meiryo UI" panose="020B0604030504040204" pitchFamily="50" charset="-128"/>
                    <a:ea typeface="Meiryo UI" panose="020B0604030504040204" pitchFamily="50" charset="-128"/>
                  </a:rPr>
                  <a:t>26-7</a:t>
                </a:r>
              </a:p>
              <a:p>
                <a:r>
                  <a:rPr lang="en-US" altLang="ja-JP" dirty="0">
                    <a:latin typeface="Meiryo UI" panose="020B0604030504040204" pitchFamily="50" charset="-128"/>
                    <a:ea typeface="Meiryo UI" panose="020B0604030504040204" pitchFamily="50" charset="-128"/>
                  </a:rPr>
                  <a:t>■2/22  </a:t>
                </a:r>
                <a:r>
                  <a:rPr lang="ja-JP" altLang="en-US" dirty="0">
                    <a:latin typeface="Meiryo UI" panose="020B0604030504040204" pitchFamily="50" charset="-128"/>
                    <a:ea typeface="Meiryo UI" panose="020B0604030504040204" pitchFamily="50" charset="-128"/>
                  </a:rPr>
                  <a:t>エリス戦　〇</a:t>
                </a:r>
                <a:r>
                  <a:rPr lang="en-US" altLang="ja-JP" dirty="0">
                    <a:latin typeface="Meiryo UI" panose="020B0604030504040204" pitchFamily="50" charset="-128"/>
                    <a:ea typeface="Meiryo UI" panose="020B0604030504040204" pitchFamily="50" charset="-128"/>
                  </a:rPr>
                  <a:t>31-7</a:t>
                </a:r>
              </a:p>
              <a:p>
                <a:r>
                  <a:rPr lang="en-US" altLang="ja-JP" dirty="0">
                    <a:latin typeface="Meiryo UI" panose="020B0604030504040204" pitchFamily="50" charset="-128"/>
                    <a:ea typeface="Meiryo UI" panose="020B0604030504040204" pitchFamily="50" charset="-128"/>
                  </a:rPr>
                  <a:t>■4/6    </a:t>
                </a:r>
                <a:r>
                  <a:rPr lang="ja-JP" altLang="en-US" dirty="0">
                    <a:latin typeface="Meiryo UI" panose="020B0604030504040204" pitchFamily="50" charset="-128"/>
                    <a:ea typeface="Meiryo UI" panose="020B0604030504040204" pitchFamily="50" charset="-128"/>
                  </a:rPr>
                  <a:t>ムテッポーズ戦　〇</a:t>
                </a:r>
                <a:r>
                  <a:rPr lang="en-US" altLang="ja-JP" dirty="0">
                    <a:latin typeface="Meiryo UI" panose="020B0604030504040204" pitchFamily="50" charset="-128"/>
                    <a:ea typeface="Meiryo UI" panose="020B0604030504040204" pitchFamily="50" charset="-128"/>
                  </a:rPr>
                  <a:t>26-7</a:t>
                </a:r>
              </a:p>
              <a:p>
                <a:r>
                  <a:rPr lang="ja-JP" altLang="en-US" dirty="0">
                    <a:latin typeface="Meiryo UI" panose="020B0604030504040204" pitchFamily="50" charset="-128"/>
                    <a:ea typeface="Meiryo UI" panose="020B0604030504040204" pitchFamily="50" charset="-128"/>
                  </a:rPr>
                  <a:t>■</a:t>
                </a:r>
                <a:r>
                  <a:rPr lang="en-US" altLang="ja-JP" dirty="0">
                    <a:latin typeface="Meiryo UI" panose="020B0604030504040204" pitchFamily="50" charset="-128"/>
                    <a:ea typeface="Meiryo UI" panose="020B0604030504040204" pitchFamily="50" charset="-128"/>
                  </a:rPr>
                  <a:t>4/12</a:t>
                </a:r>
                <a:r>
                  <a:rPr lang="ja-JP" altLang="en-US" dirty="0">
                    <a:latin typeface="Meiryo UI" panose="020B0604030504040204" pitchFamily="50" charset="-128"/>
                    <a:ea typeface="Meiryo UI" panose="020B0604030504040204" pitchFamily="50" charset="-128"/>
                  </a:rPr>
                  <a:t>　フラミンゴ戦　</a:t>
                </a:r>
                <a:r>
                  <a:rPr lang="en-US" altLang="ja-JP" dirty="0">
                    <a:latin typeface="Meiryo UI" panose="020B0604030504040204" pitchFamily="50" charset="-128"/>
                    <a:ea typeface="Meiryo UI" panose="020B0604030504040204" pitchFamily="50" charset="-128"/>
                  </a:rPr>
                  <a:t>7-31</a:t>
                </a:r>
                <a:r>
                  <a:rPr lang="ja-JP" altLang="en-US" dirty="0">
                    <a:solidFill>
                      <a:srgbClr val="FF0000"/>
                    </a:solidFill>
                    <a:latin typeface="Meiryo UI" panose="020B0604030504040204" pitchFamily="50" charset="-128"/>
                    <a:ea typeface="Meiryo UI" panose="020B0604030504040204" pitchFamily="50" charset="-128"/>
                  </a:rPr>
                  <a:t>✖</a:t>
                </a:r>
                <a:endParaRPr lang="en-US" altLang="ja-JP" dirty="0">
                  <a:solidFill>
                    <a:srgbClr val="FF0000"/>
                  </a:solidFill>
                  <a:latin typeface="Meiryo UI" panose="020B0604030504040204" pitchFamily="50" charset="-128"/>
                  <a:ea typeface="Meiryo UI" panose="020B0604030504040204" pitchFamily="50" charset="-128"/>
                </a:endParaRPr>
              </a:p>
              <a:p>
                <a:r>
                  <a:rPr lang="en-US" altLang="ja-JP" dirty="0">
                    <a:latin typeface="Meiryo UI" panose="020B0604030504040204" pitchFamily="50" charset="-128"/>
                    <a:ea typeface="Meiryo UI" panose="020B0604030504040204" pitchFamily="50" charset="-128"/>
                  </a:rPr>
                  <a:t>■4/20</a:t>
                </a:r>
                <a:r>
                  <a:rPr lang="ja-JP" altLang="en-US" dirty="0">
                    <a:latin typeface="Meiryo UI" panose="020B0604030504040204" pitchFamily="50" charset="-128"/>
                    <a:ea typeface="Meiryo UI" panose="020B0604030504040204" pitchFamily="50" charset="-128"/>
                  </a:rPr>
                  <a:t>　浦和スクール戦　</a:t>
                </a:r>
                <a:r>
                  <a:rPr lang="en-US" altLang="ja-JP" dirty="0">
                    <a:latin typeface="Meiryo UI" panose="020B0604030504040204" pitchFamily="50" charset="-128"/>
                    <a:ea typeface="Meiryo UI" panose="020B0604030504040204" pitchFamily="50" charset="-128"/>
                  </a:rPr>
                  <a:t>5-36</a:t>
                </a:r>
                <a:r>
                  <a:rPr lang="ja-JP" altLang="en-US" dirty="0">
                    <a:solidFill>
                      <a:srgbClr val="FF0000"/>
                    </a:solidFill>
                    <a:latin typeface="Meiryo UI" panose="020B0604030504040204" pitchFamily="50" charset="-128"/>
                    <a:ea typeface="Meiryo UI" panose="020B0604030504040204" pitchFamily="50" charset="-128"/>
                  </a:rPr>
                  <a:t>✖</a:t>
                </a:r>
                <a:endParaRPr lang="en-US" altLang="ja-JP" dirty="0">
                  <a:solidFill>
                    <a:srgbClr val="FF0000"/>
                  </a:solidFill>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a:t>
                </a:r>
                <a:r>
                  <a:rPr lang="en-US" altLang="ja-JP" dirty="0">
                    <a:latin typeface="Meiryo UI" panose="020B0604030504040204" pitchFamily="50" charset="-128"/>
                    <a:ea typeface="Meiryo UI" panose="020B0604030504040204" pitchFamily="50" charset="-128"/>
                  </a:rPr>
                  <a:t>4/27</a:t>
                </a:r>
                <a:r>
                  <a:rPr lang="ja-JP" altLang="en-US" dirty="0">
                    <a:latin typeface="Meiryo UI" panose="020B0604030504040204" pitchFamily="50" charset="-128"/>
                    <a:ea typeface="Meiryo UI" panose="020B0604030504040204" pitchFamily="50" charset="-128"/>
                  </a:rPr>
                  <a:t>　紫峰・栃惑・魅惑戦　〇</a:t>
                </a:r>
                <a:r>
                  <a:rPr lang="en-US" altLang="ja-JP" dirty="0">
                    <a:latin typeface="Meiryo UI" panose="020B0604030504040204" pitchFamily="50" charset="-128"/>
                    <a:ea typeface="Meiryo UI" panose="020B0604030504040204" pitchFamily="50" charset="-128"/>
                  </a:rPr>
                  <a:t>31-5</a:t>
                </a:r>
              </a:p>
              <a:p>
                <a:r>
                  <a:rPr lang="en-US" altLang="ja-JP" dirty="0">
                    <a:latin typeface="Meiryo UI" panose="020B0604030504040204" pitchFamily="50" charset="-128"/>
                    <a:ea typeface="Meiryo UI" panose="020B0604030504040204" pitchFamily="50" charset="-128"/>
                  </a:rPr>
                  <a:t>■5/18  </a:t>
                </a:r>
                <a:r>
                  <a:rPr lang="ja-JP" altLang="en-US" dirty="0">
                    <a:latin typeface="Meiryo UI" panose="020B0604030504040204" pitchFamily="50" charset="-128"/>
                    <a:ea typeface="Meiryo UI" panose="020B0604030504040204" pitchFamily="50" charset="-128"/>
                  </a:rPr>
                  <a:t>群惑戦　〇</a:t>
                </a:r>
                <a:r>
                  <a:rPr lang="en-US" altLang="ja-JP" dirty="0">
                    <a:latin typeface="Meiryo UI" panose="020B0604030504040204" pitchFamily="50" charset="-128"/>
                    <a:ea typeface="Meiryo UI" panose="020B0604030504040204" pitchFamily="50" charset="-128"/>
                  </a:rPr>
                  <a:t>31-7 </a:t>
                </a:r>
              </a:p>
              <a:p>
                <a:r>
                  <a:rPr lang="en-US" altLang="ja-JP" dirty="0">
                    <a:latin typeface="Meiryo UI" panose="020B0604030504040204" pitchFamily="50" charset="-128"/>
                    <a:ea typeface="Meiryo UI" panose="020B0604030504040204" pitchFamily="50" charset="-128"/>
                  </a:rPr>
                  <a:t>■6/1   </a:t>
                </a:r>
                <a:r>
                  <a:rPr lang="ja-JP" altLang="en-US" dirty="0">
                    <a:latin typeface="Meiryo UI" panose="020B0604030504040204" pitchFamily="50" charset="-128"/>
                    <a:ea typeface="Meiryo UI" panose="020B0604030504040204" pitchFamily="50" charset="-128"/>
                  </a:rPr>
                  <a:t> 神惑戦</a:t>
                </a:r>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紺）〇</a:t>
                </a:r>
                <a:r>
                  <a:rPr lang="en-US" altLang="ja-JP" dirty="0">
                    <a:latin typeface="Meiryo UI" panose="020B0604030504040204" pitchFamily="50" charset="-128"/>
                    <a:ea typeface="Meiryo UI" panose="020B0604030504040204" pitchFamily="50" charset="-128"/>
                  </a:rPr>
                  <a:t>28-10</a:t>
                </a:r>
              </a:p>
              <a:p>
                <a:r>
                  <a:rPr lang="ja-JP" altLang="en-US" dirty="0">
                    <a:latin typeface="Meiryo UI" panose="020B0604030504040204" pitchFamily="50" charset="-128"/>
                    <a:ea typeface="Meiryo UI" panose="020B0604030504040204" pitchFamily="50" charset="-128"/>
                  </a:rPr>
                  <a:t>　　　　　　神惑戦</a:t>
                </a:r>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白）</a:t>
                </a:r>
                <a:r>
                  <a:rPr lang="en-US" altLang="ja-JP" dirty="0">
                    <a:latin typeface="Meiryo UI" panose="020B0604030504040204" pitchFamily="50" charset="-128"/>
                    <a:ea typeface="Meiryo UI" panose="020B0604030504040204" pitchFamily="50" charset="-128"/>
                  </a:rPr>
                  <a:t>26-33</a:t>
                </a:r>
                <a:r>
                  <a:rPr lang="ja-JP" altLang="en-US" dirty="0">
                    <a:solidFill>
                      <a:srgbClr val="FF0000"/>
                    </a:solidFill>
                    <a:latin typeface="Meiryo UI" panose="020B0604030504040204" pitchFamily="50" charset="-128"/>
                    <a:ea typeface="Meiryo UI" panose="020B0604030504040204" pitchFamily="50" charset="-128"/>
                  </a:rPr>
                  <a:t>✖</a:t>
                </a:r>
                <a:endParaRPr lang="en-US" altLang="ja-JP" dirty="0">
                  <a:solidFill>
                    <a:srgbClr val="FF0000"/>
                  </a:solidFill>
                  <a:latin typeface="Meiryo UI" panose="020B0604030504040204" pitchFamily="50" charset="-128"/>
                  <a:ea typeface="Meiryo UI" panose="020B0604030504040204" pitchFamily="50" charset="-128"/>
                </a:endParaRPr>
              </a:p>
              <a:p>
                <a:r>
                  <a:rPr lang="en-US" altLang="ja-JP" dirty="0">
                    <a:latin typeface="Meiryo UI" panose="020B0604030504040204" pitchFamily="50" charset="-128"/>
                    <a:ea typeface="Meiryo UI" panose="020B0604030504040204" pitchFamily="50" charset="-128"/>
                  </a:rPr>
                  <a:t>■6/8</a:t>
                </a:r>
                <a:r>
                  <a:rPr lang="ja-JP" altLang="en-US" dirty="0">
                    <a:latin typeface="Meiryo UI" panose="020B0604030504040204" pitchFamily="50" charset="-128"/>
                    <a:ea typeface="Meiryo UI" panose="020B0604030504040204" pitchFamily="50" charset="-128"/>
                  </a:rPr>
                  <a:t>　　不惑戦　</a:t>
                </a:r>
                <a:r>
                  <a:rPr lang="en-US" altLang="ja-JP" dirty="0">
                    <a:latin typeface="Meiryo UI" panose="020B0604030504040204" pitchFamily="50" charset="-128"/>
                    <a:ea typeface="Meiryo UI" panose="020B0604030504040204" pitchFamily="50" charset="-128"/>
                  </a:rPr>
                  <a:t>19-36</a:t>
                </a:r>
                <a:r>
                  <a:rPr lang="ja-JP" altLang="en-US" dirty="0">
                    <a:solidFill>
                      <a:srgbClr val="FF0000"/>
                    </a:solidFill>
                    <a:latin typeface="Meiryo UI" panose="020B0604030504040204" pitchFamily="50" charset="-128"/>
                    <a:ea typeface="Meiryo UI" panose="020B0604030504040204" pitchFamily="50" charset="-128"/>
                  </a:rPr>
                  <a:t>✖</a:t>
                </a:r>
              </a:p>
              <a:p>
                <a:r>
                  <a:rPr lang="ja-JP" altLang="en-US" dirty="0">
                    <a:latin typeface="Meiryo UI" panose="020B0604030504040204" pitchFamily="50" charset="-128"/>
                    <a:ea typeface="Meiryo UI" panose="020B0604030504040204" pitchFamily="50" charset="-128"/>
                  </a:rPr>
                  <a:t>■</a:t>
                </a:r>
                <a:r>
                  <a:rPr lang="en-US" altLang="ja-JP" dirty="0">
                    <a:latin typeface="Meiryo UI" panose="020B0604030504040204" pitchFamily="50" charset="-128"/>
                    <a:ea typeface="Meiryo UI" panose="020B0604030504040204" pitchFamily="50" charset="-128"/>
                  </a:rPr>
                  <a:t>7/5</a:t>
                </a:r>
                <a:r>
                  <a:rPr lang="ja-JP" altLang="en-US" dirty="0">
                    <a:latin typeface="Meiryo UI" panose="020B0604030504040204" pitchFamily="50" charset="-128"/>
                    <a:ea typeface="Meiryo UI" panose="020B0604030504040204" pitchFamily="50" charset="-128"/>
                  </a:rPr>
                  <a:t>・</a:t>
                </a:r>
                <a:r>
                  <a:rPr lang="en-US" altLang="ja-JP" dirty="0">
                    <a:latin typeface="Meiryo UI" panose="020B0604030504040204" pitchFamily="50" charset="-128"/>
                    <a:ea typeface="Meiryo UI" panose="020B0604030504040204" pitchFamily="50" charset="-128"/>
                  </a:rPr>
                  <a:t>6 </a:t>
                </a:r>
                <a:r>
                  <a:rPr lang="ja-JP" altLang="en-US" dirty="0">
                    <a:latin typeface="Meiryo UI" panose="020B0604030504040204" pitchFamily="50" charset="-128"/>
                    <a:ea typeface="Meiryo UI" panose="020B0604030504040204" pitchFamily="50" charset="-128"/>
                  </a:rPr>
                  <a:t>菅田合宿　</a:t>
                </a:r>
                <a:r>
                  <a:rPr lang="en-US" altLang="ja-JP" dirty="0">
                    <a:latin typeface="Meiryo UI" panose="020B0604030504040204" pitchFamily="50" charset="-128"/>
                    <a:ea typeface="Meiryo UI" panose="020B0604030504040204" pitchFamily="50" charset="-128"/>
                  </a:rPr>
                  <a:t>5</a:t>
                </a:r>
                <a:r>
                  <a:rPr lang="ja-JP" altLang="en-US" dirty="0">
                    <a:latin typeface="Meiryo UI" panose="020B0604030504040204" pitchFamily="50" charset="-128"/>
                    <a:ea typeface="Meiryo UI" panose="020B0604030504040204" pitchFamily="50" charset="-128"/>
                  </a:rPr>
                  <a:t>戦</a:t>
                </a:r>
                <a:r>
                  <a:rPr lang="en-US" altLang="ja-JP" dirty="0">
                    <a:latin typeface="Meiryo UI" panose="020B0604030504040204" pitchFamily="50" charset="-128"/>
                    <a:ea typeface="Meiryo UI" panose="020B0604030504040204" pitchFamily="50" charset="-128"/>
                  </a:rPr>
                  <a:t>5</a:t>
                </a:r>
                <a:r>
                  <a:rPr lang="ja-JP" altLang="en-US" dirty="0">
                    <a:latin typeface="Meiryo UI" panose="020B0604030504040204" pitchFamily="50" charset="-128"/>
                    <a:ea typeface="Meiryo UI" panose="020B0604030504040204" pitchFamily="50" charset="-128"/>
                  </a:rPr>
                  <a:t>勝</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　　　      北陸連合戦 〇</a:t>
                </a:r>
                <a:r>
                  <a:rPr lang="en-US" altLang="ja-JP" dirty="0">
                    <a:latin typeface="Meiryo UI" panose="020B0604030504040204" pitchFamily="50" charset="-128"/>
                    <a:ea typeface="Meiryo UI" panose="020B0604030504040204" pitchFamily="50" charset="-128"/>
                  </a:rPr>
                  <a:t>47-14</a:t>
                </a:r>
              </a:p>
              <a:p>
                <a:r>
                  <a:rPr lang="ja-JP" altLang="en-US" dirty="0">
                    <a:latin typeface="Meiryo UI" panose="020B0604030504040204" pitchFamily="50" charset="-128"/>
                    <a:ea typeface="Meiryo UI" panose="020B0604030504040204" pitchFamily="50" charset="-128"/>
                  </a:rPr>
                  <a:t>　　　　　　水群プレジデント戦　〇</a:t>
                </a:r>
                <a:r>
                  <a:rPr lang="en-US" altLang="ja-JP" dirty="0">
                    <a:latin typeface="Meiryo UI" panose="020B0604030504040204" pitchFamily="50" charset="-128"/>
                    <a:ea typeface="Meiryo UI" panose="020B0604030504040204" pitchFamily="50" charset="-128"/>
                  </a:rPr>
                  <a:t>31-0</a:t>
                </a:r>
                <a:endParaRPr lang="ja-JP" altLang="en-US"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　　　　　　ハリマオ戦　〇</a:t>
                </a:r>
                <a:r>
                  <a:rPr lang="en-US" altLang="ja-JP" dirty="0">
                    <a:latin typeface="Meiryo UI" panose="020B0604030504040204" pitchFamily="50" charset="-128"/>
                    <a:ea typeface="Meiryo UI" panose="020B0604030504040204" pitchFamily="50" charset="-128"/>
                  </a:rPr>
                  <a:t>31-12</a:t>
                </a:r>
              </a:p>
              <a:p>
                <a:r>
                  <a:rPr lang="ja-JP" altLang="en-US" dirty="0">
                    <a:latin typeface="Meiryo UI" panose="020B0604030504040204" pitchFamily="50" charset="-128"/>
                    <a:ea typeface="Meiryo UI" panose="020B0604030504040204" pitchFamily="50" charset="-128"/>
                  </a:rPr>
                  <a:t>　　　　　　八惑くるみ戦　〇</a:t>
                </a:r>
                <a:r>
                  <a:rPr lang="en-US" altLang="ja-JP" dirty="0">
                    <a:latin typeface="Meiryo UI" panose="020B0604030504040204" pitchFamily="50" charset="-128"/>
                    <a:ea typeface="Meiryo UI" panose="020B0604030504040204" pitchFamily="50" charset="-128"/>
                  </a:rPr>
                  <a:t>37-5</a:t>
                </a:r>
              </a:p>
              <a:p>
                <a:r>
                  <a:rPr lang="ja-JP" altLang="en-US" dirty="0">
                    <a:latin typeface="Meiryo UI" panose="020B0604030504040204" pitchFamily="50" charset="-128"/>
                    <a:ea typeface="Meiryo UI" panose="020B0604030504040204" pitchFamily="50" charset="-128"/>
                  </a:rPr>
                  <a:t>　　　　　　上田クラブ戦　〇</a:t>
                </a:r>
                <a:r>
                  <a:rPr lang="en-US" altLang="ja-JP" dirty="0">
                    <a:latin typeface="Meiryo UI" panose="020B0604030504040204" pitchFamily="50" charset="-128"/>
                    <a:ea typeface="Meiryo UI" panose="020B0604030504040204" pitchFamily="50" charset="-128"/>
                  </a:rPr>
                  <a:t>28-17</a:t>
                </a:r>
              </a:p>
            </p:txBody>
          </p:sp>
          <p:sp>
            <p:nvSpPr>
              <p:cNvPr id="12" name="テキスト ボックス 11">
                <a:extLst>
                  <a:ext uri="{FF2B5EF4-FFF2-40B4-BE49-F238E27FC236}">
                    <a16:creationId xmlns:a16="http://schemas.microsoft.com/office/drawing/2014/main" id="{76A657EA-700A-F8DA-82D4-37B5E8C0491D}"/>
                  </a:ext>
                </a:extLst>
              </p:cNvPr>
              <p:cNvSpPr txBox="1"/>
              <p:nvPr/>
            </p:nvSpPr>
            <p:spPr>
              <a:xfrm>
                <a:off x="3887142" y="1308016"/>
                <a:ext cx="5262279" cy="4893647"/>
              </a:xfrm>
              <a:prstGeom prst="rect">
                <a:avLst/>
              </a:prstGeom>
              <a:noFill/>
            </p:spPr>
            <p:txBody>
              <a:bodyPr wrap="square">
                <a:spAutoFit/>
              </a:bodyPr>
              <a:lstStyle/>
              <a:p>
                <a:r>
                  <a:rPr lang="en-US" altLang="ja-JP" dirty="0">
                    <a:latin typeface="Meiryo UI" panose="020B0604030504040204" pitchFamily="50" charset="-128"/>
                    <a:ea typeface="Meiryo UI" panose="020B0604030504040204" pitchFamily="50" charset="-128"/>
                  </a:rPr>
                  <a:t>■9/15</a:t>
                </a:r>
                <a:r>
                  <a:rPr lang="ja-JP" altLang="en-US" dirty="0">
                    <a:latin typeface="Meiryo UI" panose="020B0604030504040204" pitchFamily="50" charset="-128"/>
                    <a:ea typeface="Meiryo UI" panose="020B0604030504040204" pitchFamily="50" charset="-128"/>
                  </a:rPr>
                  <a:t>　　川越戦　</a:t>
                </a:r>
                <a:r>
                  <a:rPr lang="en-US" altLang="ja-JP" dirty="0">
                    <a:latin typeface="Meiryo UI" panose="020B0604030504040204" pitchFamily="50" charset="-128"/>
                    <a:ea typeface="Meiryo UI" panose="020B0604030504040204" pitchFamily="50" charset="-128"/>
                  </a:rPr>
                  <a:t>5-15</a:t>
                </a:r>
                <a:r>
                  <a:rPr lang="ja-JP" altLang="en-US" b="1" dirty="0">
                    <a:solidFill>
                      <a:srgbClr val="FF0000"/>
                    </a:solidFill>
                    <a:latin typeface="Meiryo UI" panose="020B0604030504040204" pitchFamily="50" charset="-128"/>
                    <a:ea typeface="Meiryo UI" panose="020B0604030504040204" pitchFamily="50" charset="-128"/>
                  </a:rPr>
                  <a:t>✖</a:t>
                </a:r>
                <a:endParaRPr lang="en-US" altLang="ja-JP" b="1" dirty="0">
                  <a:solidFill>
                    <a:srgbClr val="FF0000"/>
                  </a:solidFill>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a:t>
                </a:r>
                <a:r>
                  <a:rPr lang="en-US" altLang="ja-JP" dirty="0">
                    <a:latin typeface="Meiryo UI" panose="020B0604030504040204" pitchFamily="50" charset="-128"/>
                    <a:ea typeface="Meiryo UI" panose="020B0604030504040204" pitchFamily="50" charset="-128"/>
                  </a:rPr>
                  <a:t>9/28</a:t>
                </a:r>
                <a:r>
                  <a:rPr lang="ja-JP" altLang="en-US" dirty="0">
                    <a:latin typeface="Meiryo UI" panose="020B0604030504040204" pitchFamily="50" charset="-128"/>
                    <a:ea typeface="Meiryo UI" panose="020B0604030504040204" pitchFamily="50" charset="-128"/>
                  </a:rPr>
                  <a:t>　  チーバーズ戦　〇</a:t>
                </a:r>
                <a:r>
                  <a:rPr lang="en-US" altLang="ja-JP" dirty="0">
                    <a:latin typeface="Meiryo UI" panose="020B0604030504040204" pitchFamily="50" charset="-128"/>
                    <a:ea typeface="Meiryo UI" panose="020B0604030504040204" pitchFamily="50" charset="-128"/>
                  </a:rPr>
                  <a:t>31-5</a:t>
                </a:r>
              </a:p>
              <a:p>
                <a:r>
                  <a:rPr lang="en-US" altLang="ja-JP" dirty="0">
                    <a:latin typeface="Meiryo UI" panose="020B0604030504040204" pitchFamily="50" charset="-128"/>
                    <a:ea typeface="Meiryo UI" panose="020B0604030504040204" pitchFamily="50" charset="-128"/>
                  </a:rPr>
                  <a:t>■10/12</a:t>
                </a:r>
                <a:r>
                  <a:rPr lang="ja-JP" altLang="en-US" dirty="0">
                    <a:latin typeface="Meiryo UI" panose="020B0604030504040204" pitchFamily="50" charset="-128"/>
                    <a:ea typeface="Meiryo UI" panose="020B0604030504040204" pitchFamily="50" charset="-128"/>
                  </a:rPr>
                  <a:t>　神惑戦　〇</a:t>
                </a:r>
                <a:r>
                  <a:rPr lang="en-US" altLang="ja-JP" dirty="0">
                    <a:latin typeface="Meiryo UI" panose="020B0604030504040204" pitchFamily="50" charset="-128"/>
                    <a:ea typeface="Meiryo UI" panose="020B0604030504040204" pitchFamily="50" charset="-128"/>
                  </a:rPr>
                  <a:t>31-12</a:t>
                </a:r>
              </a:p>
              <a:p>
                <a:r>
                  <a:rPr lang="ja-JP" altLang="en-US" dirty="0">
                    <a:latin typeface="Meiryo UI" panose="020B0604030504040204" pitchFamily="50" charset="-128"/>
                    <a:ea typeface="Meiryo UI" panose="020B0604030504040204" pitchFamily="50" charset="-128"/>
                  </a:rPr>
                  <a:t>■</a:t>
                </a:r>
                <a:r>
                  <a:rPr lang="en-US" altLang="ja-JP" dirty="0">
                    <a:latin typeface="Meiryo UI" panose="020B0604030504040204" pitchFamily="50" charset="-128"/>
                    <a:ea typeface="Meiryo UI" panose="020B0604030504040204" pitchFamily="50" charset="-128"/>
                  </a:rPr>
                  <a:t>10/19</a:t>
                </a:r>
                <a:r>
                  <a:rPr lang="ja-JP" altLang="en-US" dirty="0">
                    <a:latin typeface="Meiryo UI" panose="020B0604030504040204" pitchFamily="50" charset="-128"/>
                    <a:ea typeface="Meiryo UI" panose="020B0604030504040204" pitchFamily="50" charset="-128"/>
                  </a:rPr>
                  <a:t>　浦和ラグビースクール戦　〇</a:t>
                </a:r>
                <a:r>
                  <a:rPr lang="en-US" altLang="ja-JP" dirty="0">
                    <a:latin typeface="Meiryo UI" panose="020B0604030504040204" pitchFamily="50" charset="-128"/>
                    <a:ea typeface="Meiryo UI" panose="020B0604030504040204" pitchFamily="50" charset="-128"/>
                  </a:rPr>
                  <a:t>17-5</a:t>
                </a:r>
              </a:p>
              <a:p>
                <a:r>
                  <a:rPr lang="ja-JP" altLang="en-US" dirty="0">
                    <a:latin typeface="Meiryo UI" panose="020B0604030504040204" pitchFamily="50" charset="-128"/>
                    <a:ea typeface="Meiryo UI" panose="020B0604030504040204" pitchFamily="50" charset="-128"/>
                  </a:rPr>
                  <a:t>　　　　　　　けやきキッズコーチ戦　　 〇</a:t>
                </a:r>
                <a:r>
                  <a:rPr lang="en-US" altLang="ja-JP" dirty="0">
                    <a:latin typeface="Meiryo UI" panose="020B0604030504040204" pitchFamily="50" charset="-128"/>
                    <a:ea typeface="Meiryo UI" panose="020B0604030504040204" pitchFamily="50" charset="-128"/>
                  </a:rPr>
                  <a:t>7-0</a:t>
                </a:r>
              </a:p>
              <a:p>
                <a:r>
                  <a:rPr lang="ja-JP" altLang="en-US" dirty="0">
                    <a:latin typeface="Meiryo UI" panose="020B0604030504040204" pitchFamily="50" charset="-128"/>
                    <a:ea typeface="Meiryo UI" panose="020B0604030504040204" pitchFamily="50" charset="-128"/>
                  </a:rPr>
                  <a:t>■</a:t>
                </a:r>
                <a:r>
                  <a:rPr lang="en-US" altLang="ja-JP" dirty="0">
                    <a:latin typeface="Meiryo UI" panose="020B0604030504040204" pitchFamily="50" charset="-128"/>
                    <a:ea typeface="Meiryo UI" panose="020B0604030504040204" pitchFamily="50" charset="-128"/>
                  </a:rPr>
                  <a:t>11/2    </a:t>
                </a:r>
                <a:r>
                  <a:rPr lang="ja-JP" altLang="en-US" dirty="0">
                    <a:latin typeface="Meiryo UI" panose="020B0604030504040204" pitchFamily="50" charset="-128"/>
                    <a:ea typeface="Meiryo UI" panose="020B0604030504040204" pitchFamily="50" charset="-128"/>
                  </a:rPr>
                  <a:t>深谷戦　　〇</a:t>
                </a:r>
                <a:r>
                  <a:rPr lang="en-US" altLang="ja-JP" dirty="0">
                    <a:latin typeface="Meiryo UI" panose="020B0604030504040204" pitchFamily="50" charset="-128"/>
                    <a:ea typeface="Meiryo UI" panose="020B0604030504040204" pitchFamily="50" charset="-128"/>
                  </a:rPr>
                  <a:t>7-0</a:t>
                </a:r>
              </a:p>
              <a:p>
                <a:r>
                  <a:rPr lang="ja-JP" altLang="en-US" dirty="0">
                    <a:latin typeface="Meiryo UI" panose="020B0604030504040204" pitchFamily="50" charset="-128"/>
                    <a:ea typeface="Meiryo UI" panose="020B0604030504040204" pitchFamily="50" charset="-128"/>
                  </a:rPr>
                  <a:t>　　　　　　　群惑戦　　〇</a:t>
                </a:r>
                <a:r>
                  <a:rPr lang="en-US" altLang="ja-JP" dirty="0">
                    <a:latin typeface="Meiryo UI" panose="020B0604030504040204" pitchFamily="50" charset="-128"/>
                    <a:ea typeface="Meiryo UI" panose="020B0604030504040204" pitchFamily="50" charset="-128"/>
                  </a:rPr>
                  <a:t>24-7</a:t>
                </a:r>
              </a:p>
              <a:p>
                <a:r>
                  <a:rPr lang="ja-JP" altLang="en-US" dirty="0">
                    <a:latin typeface="Meiryo UI" panose="020B0604030504040204" pitchFamily="50" charset="-128"/>
                    <a:ea typeface="Meiryo UI" panose="020B0604030504040204" pitchFamily="50" charset="-128"/>
                  </a:rPr>
                  <a:t>■</a:t>
                </a:r>
                <a:r>
                  <a:rPr lang="en-US" altLang="ja-JP" dirty="0">
                    <a:latin typeface="Meiryo UI" panose="020B0604030504040204" pitchFamily="50" charset="-128"/>
                    <a:ea typeface="Meiryo UI" panose="020B0604030504040204" pitchFamily="50" charset="-128"/>
                  </a:rPr>
                  <a:t>11/16</a:t>
                </a:r>
                <a:r>
                  <a:rPr lang="ja-JP" altLang="en-US" dirty="0">
                    <a:latin typeface="Meiryo UI" panose="020B0604030504040204" pitchFamily="50" charset="-128"/>
                    <a:ea typeface="Meiryo UI" panose="020B0604030504040204" pitchFamily="50" charset="-128"/>
                  </a:rPr>
                  <a:t>　ムテッポーズ戦　〇</a:t>
                </a:r>
                <a:r>
                  <a:rPr lang="en-US" altLang="ja-JP" dirty="0">
                    <a:latin typeface="Meiryo UI" panose="020B0604030504040204" pitchFamily="50" charset="-128"/>
                    <a:ea typeface="Meiryo UI" panose="020B0604030504040204" pitchFamily="50" charset="-128"/>
                  </a:rPr>
                  <a:t>36-5</a:t>
                </a:r>
              </a:p>
              <a:p>
                <a:r>
                  <a:rPr lang="ja-JP" altLang="en-US" dirty="0">
                    <a:latin typeface="Meiryo UI" panose="020B0604030504040204" pitchFamily="50" charset="-128"/>
                    <a:ea typeface="Meiryo UI" panose="020B0604030504040204" pitchFamily="50" charset="-128"/>
                  </a:rPr>
                  <a:t>■</a:t>
                </a:r>
                <a:r>
                  <a:rPr lang="en-US" altLang="ja-JP" dirty="0">
                    <a:latin typeface="Meiryo UI" panose="020B0604030504040204" pitchFamily="50" charset="-128"/>
                    <a:ea typeface="Meiryo UI" panose="020B0604030504040204" pitchFamily="50" charset="-128"/>
                  </a:rPr>
                  <a:t>11/23 </a:t>
                </a:r>
                <a:r>
                  <a:rPr lang="ja-JP" altLang="en-US" dirty="0">
                    <a:latin typeface="Meiryo UI" panose="020B0604030504040204" pitchFamily="50" charset="-128"/>
                    <a:ea typeface="Meiryo UI" panose="020B0604030504040204" pitchFamily="50" charset="-128"/>
                  </a:rPr>
                  <a:t>水戸ラグビー祭</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　　　　　　</a:t>
                </a:r>
                <a:r>
                  <a:rPr lang="en-US" altLang="ja-JP" dirty="0">
                    <a:latin typeface="Meiryo UI" panose="020B0604030504040204" pitchFamily="50" charset="-128"/>
                    <a:ea typeface="Meiryo UI" panose="020B0604030504040204" pitchFamily="50" charset="-128"/>
                  </a:rPr>
                  <a:t> </a:t>
                </a:r>
                <a:r>
                  <a:rPr lang="ja-JP" altLang="en-US" dirty="0">
                    <a:latin typeface="Meiryo UI" panose="020B0604030504040204" pitchFamily="50" charset="-128"/>
                    <a:ea typeface="Meiryo UI" panose="020B0604030504040204" pitchFamily="50" charset="-128"/>
                  </a:rPr>
                  <a:t>水群戦　</a:t>
                </a:r>
                <a:r>
                  <a:rPr lang="en-US" altLang="ja-JP" dirty="0">
                    <a:latin typeface="Meiryo UI" panose="020B0604030504040204" pitchFamily="50" charset="-128"/>
                    <a:ea typeface="Meiryo UI" panose="020B0604030504040204" pitchFamily="50" charset="-128"/>
                  </a:rPr>
                  <a:t>7-19</a:t>
                </a:r>
                <a:r>
                  <a:rPr lang="ja-JP" altLang="en-US" dirty="0">
                    <a:solidFill>
                      <a:srgbClr val="FF0000"/>
                    </a:solidFill>
                    <a:latin typeface="Meiryo UI" panose="020B0604030504040204" pitchFamily="50" charset="-128"/>
                    <a:ea typeface="Meiryo UI" panose="020B0604030504040204" pitchFamily="50" charset="-128"/>
                  </a:rPr>
                  <a:t>✖</a:t>
                </a:r>
                <a:endParaRPr lang="en-US" altLang="ja-JP" dirty="0">
                  <a:solidFill>
                    <a:srgbClr val="FF0000"/>
                  </a:solidFill>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             仙台戦  </a:t>
                </a:r>
                <a:r>
                  <a:rPr lang="en-US" altLang="ja-JP" dirty="0">
                    <a:latin typeface="Meiryo UI" panose="020B0604030504040204" pitchFamily="50" charset="-128"/>
                    <a:ea typeface="Meiryo UI" panose="020B0604030504040204" pitchFamily="50" charset="-128"/>
                  </a:rPr>
                  <a:t>0-5</a:t>
                </a:r>
                <a:r>
                  <a:rPr lang="ja-JP" altLang="en-US" dirty="0">
                    <a:solidFill>
                      <a:srgbClr val="FF0000"/>
                    </a:solidFill>
                    <a:latin typeface="Meiryo UI" panose="020B0604030504040204" pitchFamily="50" charset="-128"/>
                    <a:ea typeface="Meiryo UI" panose="020B0604030504040204" pitchFamily="50" charset="-128"/>
                  </a:rPr>
                  <a:t>✖</a:t>
                </a:r>
                <a:endParaRPr lang="en-US" altLang="ja-JP" dirty="0">
                  <a:solidFill>
                    <a:srgbClr val="FF0000"/>
                  </a:solidFill>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a:t>
                </a:r>
                <a:r>
                  <a:rPr lang="en-US" altLang="ja-JP" dirty="0">
                    <a:latin typeface="Meiryo UI" panose="020B0604030504040204" pitchFamily="50" charset="-128"/>
                    <a:ea typeface="Meiryo UI" panose="020B0604030504040204" pitchFamily="50" charset="-128"/>
                  </a:rPr>
                  <a:t>12/4</a:t>
                </a:r>
                <a:r>
                  <a:rPr lang="ja-JP" altLang="en-US" dirty="0">
                    <a:latin typeface="Meiryo UI" panose="020B0604030504040204" pitchFamily="50" charset="-128"/>
                    <a:ea typeface="Meiryo UI" panose="020B0604030504040204" pitchFamily="50" charset="-128"/>
                  </a:rPr>
                  <a:t>　</a:t>
                </a:r>
                <a:r>
                  <a:rPr lang="en-US" altLang="ja-JP" dirty="0">
                    <a:latin typeface="Meiryo UI" panose="020B0604030504040204" pitchFamily="50" charset="-128"/>
                    <a:ea typeface="Meiryo UI" panose="020B0604030504040204" pitchFamily="50" charset="-128"/>
                  </a:rPr>
                  <a:t> </a:t>
                </a:r>
                <a:r>
                  <a:rPr lang="ja-JP" altLang="en-US" dirty="0">
                    <a:latin typeface="Meiryo UI" panose="020B0604030504040204" pitchFamily="50" charset="-128"/>
                    <a:ea typeface="Meiryo UI" panose="020B0604030504040204" pitchFamily="50" charset="-128"/>
                  </a:rPr>
                  <a:t>不惑戦（紺）  〇</a:t>
                </a:r>
                <a:r>
                  <a:rPr lang="en-US" altLang="ja-JP" dirty="0">
                    <a:latin typeface="Meiryo UI" panose="020B0604030504040204" pitchFamily="50" charset="-128"/>
                    <a:ea typeface="Meiryo UI" panose="020B0604030504040204" pitchFamily="50" charset="-128"/>
                  </a:rPr>
                  <a:t>31-24</a:t>
                </a:r>
              </a:p>
              <a:p>
                <a:r>
                  <a:rPr lang="en-US" altLang="ja-JP" dirty="0">
                    <a:latin typeface="Meiryo UI" panose="020B0604030504040204" pitchFamily="50" charset="-128"/>
                    <a:ea typeface="Meiryo UI" panose="020B0604030504040204" pitchFamily="50" charset="-128"/>
                  </a:rPr>
                  <a:t>■12/21 </a:t>
                </a:r>
                <a:r>
                  <a:rPr lang="ja-JP" altLang="en-US" dirty="0">
                    <a:latin typeface="Meiryo UI" panose="020B0604030504040204" pitchFamily="50" charset="-128"/>
                    <a:ea typeface="Meiryo UI" panose="020B0604030504040204" pitchFamily="50" charset="-128"/>
                  </a:rPr>
                  <a:t>川越戦</a:t>
                </a:r>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白紺</a:t>
                </a:r>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　</a:t>
                </a:r>
                <a:r>
                  <a:rPr lang="en-US" altLang="ja-JP" dirty="0">
                    <a:latin typeface="Meiryo UI" panose="020B0604030504040204" pitchFamily="50" charset="-128"/>
                    <a:ea typeface="Meiryo UI" panose="020B0604030504040204" pitchFamily="50" charset="-128"/>
                  </a:rPr>
                  <a:t>15-25</a:t>
                </a:r>
                <a:r>
                  <a:rPr lang="ja-JP" altLang="en-US" dirty="0">
                    <a:solidFill>
                      <a:srgbClr val="FF0000"/>
                    </a:solidFill>
                    <a:latin typeface="Meiryo UI" panose="020B0604030504040204" pitchFamily="50" charset="-128"/>
                    <a:ea typeface="Meiryo UI" panose="020B0604030504040204" pitchFamily="50" charset="-128"/>
                  </a:rPr>
                  <a:t>✖</a:t>
                </a:r>
                <a:r>
                  <a:rPr lang="ja-JP" altLang="en-US" sz="1400" dirty="0">
                    <a:solidFill>
                      <a:srgbClr val="FF0000"/>
                    </a:solidFill>
                    <a:latin typeface="Meiryo UI" panose="020B0604030504040204" pitchFamily="50" charset="-128"/>
                    <a:ea typeface="Meiryo UI" panose="020B0604030504040204" pitchFamily="50" charset="-128"/>
                  </a:rPr>
                  <a:t>（</a:t>
                </a:r>
                <a:r>
                  <a:rPr lang="en-US" altLang="ja-JP" sz="1400" dirty="0">
                    <a:solidFill>
                      <a:srgbClr val="FF0000"/>
                    </a:solidFill>
                    <a:latin typeface="Meiryo UI" panose="020B0604030504040204" pitchFamily="50" charset="-128"/>
                    <a:ea typeface="Meiryo UI" panose="020B0604030504040204" pitchFamily="50" charset="-128"/>
                  </a:rPr>
                  <a:t>※GK</a:t>
                </a:r>
                <a:r>
                  <a:rPr lang="ja-JP" altLang="en-US" sz="1400" dirty="0">
                    <a:solidFill>
                      <a:srgbClr val="FF0000"/>
                    </a:solidFill>
                    <a:latin typeface="Meiryo UI" panose="020B0604030504040204" pitchFamily="50" charset="-128"/>
                    <a:ea typeface="Meiryo UI" panose="020B0604030504040204" pitchFamily="50" charset="-128"/>
                  </a:rPr>
                  <a:t>無し）</a:t>
                </a:r>
                <a:endParaRPr lang="en-US" altLang="ja-JP" sz="1400" dirty="0">
                  <a:solidFill>
                    <a:srgbClr val="FF0000"/>
                  </a:solidFill>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t>
                </a:r>
              </a:p>
              <a:p>
                <a:r>
                  <a:rPr lang="en-US" altLang="ja-JP" sz="1400" dirty="0">
                    <a:latin typeface="Meiryo UI" panose="020B0604030504040204" pitchFamily="50" charset="-128"/>
                    <a:ea typeface="Meiryo UI" panose="020B0604030504040204" pitchFamily="50" charset="-128"/>
                  </a:rPr>
                  <a:t>■9/7</a:t>
                </a:r>
                <a:r>
                  <a:rPr lang="ja-JP" altLang="en-US" sz="1400" dirty="0">
                    <a:latin typeface="Meiryo UI" panose="020B0604030504040204" pitchFamily="50" charset="-128"/>
                    <a:ea typeface="Meiryo UI" panose="020B0604030504040204" pitchFamily="50" charset="-128"/>
                  </a:rPr>
                  <a:t>・</a:t>
                </a:r>
                <a:r>
                  <a:rPr lang="en-US" altLang="ja-JP" sz="1400" dirty="0">
                    <a:latin typeface="Meiryo UI" panose="020B0604030504040204" pitchFamily="50" charset="-128"/>
                    <a:ea typeface="Meiryo UI" panose="020B0604030504040204" pitchFamily="50" charset="-128"/>
                  </a:rPr>
                  <a:t>8  </a:t>
                </a:r>
                <a:r>
                  <a:rPr lang="ja-JP" altLang="en-US" sz="1400" dirty="0">
                    <a:latin typeface="Meiryo UI" panose="020B0604030504040204" pitchFamily="50" charset="-128"/>
                    <a:ea typeface="Meiryo UI" panose="020B0604030504040204" pitchFamily="50" charset="-128"/>
                  </a:rPr>
                  <a:t>関東甲信越大会</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新潟</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4</a:t>
                </a:r>
                <a:r>
                  <a:rPr lang="ja-JP" altLang="en-US" sz="1400" dirty="0">
                    <a:latin typeface="Meiryo UI" panose="020B0604030504040204" pitchFamily="50" charset="-128"/>
                    <a:ea typeface="Meiryo UI" panose="020B0604030504040204" pitchFamily="50" charset="-128"/>
                  </a:rPr>
                  <a:t>戦</a:t>
                </a:r>
                <a:r>
                  <a:rPr lang="en-US" altLang="ja-JP" sz="1400" dirty="0">
                    <a:latin typeface="Meiryo UI" panose="020B0604030504040204" pitchFamily="50" charset="-128"/>
                    <a:ea typeface="Meiryo UI" panose="020B0604030504040204" pitchFamily="50" charset="-128"/>
                  </a:rPr>
                  <a:t>2</a:t>
                </a:r>
                <a:r>
                  <a:rPr lang="ja-JP" altLang="en-US" sz="1400" dirty="0">
                    <a:latin typeface="Meiryo UI" panose="020B0604030504040204" pitchFamily="50" charset="-128"/>
                    <a:ea typeface="Meiryo UI" panose="020B0604030504040204" pitchFamily="50" charset="-128"/>
                  </a:rPr>
                  <a:t>勝</a:t>
                </a:r>
                <a:r>
                  <a:rPr lang="en-US" altLang="ja-JP" sz="1400" dirty="0">
                    <a:latin typeface="Meiryo UI" panose="020B0604030504040204" pitchFamily="50" charset="-128"/>
                    <a:ea typeface="Meiryo UI" panose="020B0604030504040204" pitchFamily="50" charset="-128"/>
                  </a:rPr>
                  <a:t>2</a:t>
                </a:r>
                <a:r>
                  <a:rPr lang="ja-JP" altLang="en-US" sz="1400" dirty="0">
                    <a:latin typeface="Meiryo UI" panose="020B0604030504040204" pitchFamily="50" charset="-128"/>
                    <a:ea typeface="Meiryo UI" panose="020B0604030504040204" pitchFamily="50" charset="-128"/>
                  </a:rPr>
                  <a:t>敗</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〇〇　</a:t>
                </a:r>
                <a:r>
                  <a:rPr lang="ja-JP" altLang="en-US" sz="1400" dirty="0">
                    <a:solidFill>
                      <a:srgbClr val="FF0000"/>
                    </a:solidFill>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武惑単独ではないので実績には含めず）</a:t>
                </a:r>
                <a:endParaRPr lang="en-US" altLang="ja-JP" sz="1400" dirty="0">
                  <a:latin typeface="Meiryo UI" panose="020B0604030504040204" pitchFamily="50" charset="-128"/>
                  <a:ea typeface="Meiryo UI" panose="020B0604030504040204" pitchFamily="50" charset="-128"/>
                </a:endParaRPr>
              </a:p>
              <a:p>
                <a:endParaRPr lang="ja-JP" altLang="en-US" dirty="0"/>
              </a:p>
            </p:txBody>
          </p:sp>
        </p:grpSp>
        <p:sp>
          <p:nvSpPr>
            <p:cNvPr id="8" name="テキスト ボックス 7">
              <a:extLst>
                <a:ext uri="{FF2B5EF4-FFF2-40B4-BE49-F238E27FC236}">
                  <a16:creationId xmlns:a16="http://schemas.microsoft.com/office/drawing/2014/main" id="{0B4DFEDF-5C36-2765-9739-A19A8D568A45}"/>
                </a:ext>
              </a:extLst>
            </p:cNvPr>
            <p:cNvSpPr txBox="1"/>
            <p:nvPr/>
          </p:nvSpPr>
          <p:spPr>
            <a:xfrm>
              <a:off x="0" y="495497"/>
              <a:ext cx="9144000" cy="523220"/>
            </a:xfrm>
            <a:prstGeom prst="rect">
              <a:avLst/>
            </a:prstGeom>
            <a:noFill/>
          </p:spPr>
          <p:txBody>
            <a:bodyPr wrap="square">
              <a:spAutoFit/>
            </a:bodyPr>
            <a:lstStyle/>
            <a:p>
              <a:r>
                <a:rPr kumimoji="1" lang="en-US" altLang="ja-JP" sz="2800" b="1" dirty="0">
                  <a:latin typeface="Meiryo UI" panose="020B0604030504040204" pitchFamily="50" charset="-128"/>
                  <a:ea typeface="Meiryo UI" panose="020B0604030504040204" pitchFamily="50" charset="-128"/>
                </a:rPr>
                <a:t>2025</a:t>
              </a:r>
              <a:r>
                <a:rPr kumimoji="1" lang="ja-JP" altLang="en-US" sz="2800" b="1" dirty="0">
                  <a:latin typeface="Meiryo UI" panose="020B0604030504040204" pitchFamily="50" charset="-128"/>
                  <a:ea typeface="Meiryo UI" panose="020B0604030504040204" pitchFamily="50" charset="-128"/>
                </a:rPr>
                <a:t>年度実績（紺白）</a:t>
              </a:r>
              <a:r>
                <a:rPr kumimoji="1" lang="en-US" altLang="ja-JP" sz="2800" b="1" dirty="0">
                  <a:latin typeface="Meiryo UI" panose="020B0604030504040204" pitchFamily="50" charset="-128"/>
                  <a:ea typeface="Meiryo UI" panose="020B0604030504040204" pitchFamily="50" charset="-128"/>
                </a:rPr>
                <a:t>27</a:t>
              </a:r>
              <a:r>
                <a:rPr kumimoji="1" lang="ja-JP" altLang="en-US" sz="2800" b="1" dirty="0">
                  <a:latin typeface="Meiryo UI" panose="020B0604030504040204" pitchFamily="50" charset="-128"/>
                  <a:ea typeface="Meiryo UI" panose="020B0604030504040204" pitchFamily="50" charset="-128"/>
                </a:rPr>
                <a:t>戦　</a:t>
              </a:r>
              <a:r>
                <a:rPr kumimoji="1" lang="en-US" altLang="ja-JP" sz="2800" b="1" dirty="0">
                  <a:latin typeface="Meiryo UI" panose="020B0604030504040204" pitchFamily="50" charset="-128"/>
                  <a:ea typeface="Meiryo UI" panose="020B0604030504040204" pitchFamily="50" charset="-128"/>
                </a:rPr>
                <a:t>19</a:t>
              </a:r>
              <a:r>
                <a:rPr kumimoji="1" lang="ja-JP" altLang="en-US" sz="2800" b="1" dirty="0">
                  <a:latin typeface="Meiryo UI" panose="020B0604030504040204" pitchFamily="50" charset="-128"/>
                  <a:ea typeface="Meiryo UI" panose="020B0604030504040204" pitchFamily="50" charset="-128"/>
                </a:rPr>
                <a:t>勝</a:t>
              </a:r>
              <a:r>
                <a:rPr kumimoji="1" lang="en-US" altLang="ja-JP" sz="2800" b="1" dirty="0">
                  <a:solidFill>
                    <a:srgbClr val="FF0000"/>
                  </a:solidFill>
                  <a:latin typeface="Meiryo UI" panose="020B0604030504040204" pitchFamily="50" charset="-128"/>
                  <a:ea typeface="Meiryo UI" panose="020B0604030504040204" pitchFamily="50" charset="-128"/>
                </a:rPr>
                <a:t>8</a:t>
              </a:r>
              <a:r>
                <a:rPr kumimoji="1" lang="ja-JP" altLang="en-US" sz="2800" b="1" dirty="0">
                  <a:solidFill>
                    <a:srgbClr val="FF0000"/>
                  </a:solidFill>
                  <a:latin typeface="Meiryo UI" panose="020B0604030504040204" pitchFamily="50" charset="-128"/>
                  <a:ea typeface="Meiryo UI" panose="020B0604030504040204" pitchFamily="50" charset="-128"/>
                </a:rPr>
                <a:t>敗</a:t>
              </a:r>
              <a:endParaRPr kumimoji="1" lang="en-US" altLang="ja-JP" sz="2800" b="1" dirty="0">
                <a:latin typeface="Meiryo UI" panose="020B0604030504040204" pitchFamily="50" charset="-128"/>
                <a:ea typeface="Meiryo UI" panose="020B0604030504040204" pitchFamily="50" charset="-128"/>
              </a:endParaRPr>
            </a:p>
          </p:txBody>
        </p:sp>
      </p:grpSp>
    </p:spTree>
    <p:extLst>
      <p:ext uri="{BB962C8B-B14F-4D97-AF65-F5344CB8AC3E}">
        <p14:creationId xmlns:p14="http://schemas.microsoft.com/office/powerpoint/2010/main" val="23770540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EA1C0E6-05C9-4A53-A780-4E8A16CF0940}"/>
              </a:ext>
            </a:extLst>
          </p:cNvPr>
          <p:cNvSpPr txBox="1"/>
          <p:nvPr/>
        </p:nvSpPr>
        <p:spPr>
          <a:xfrm>
            <a:off x="0" y="324"/>
            <a:ext cx="9144000" cy="461665"/>
          </a:xfrm>
          <a:prstGeom prst="rect">
            <a:avLst/>
          </a:prstGeom>
          <a:solidFill>
            <a:schemeClr val="bg2">
              <a:lumMod val="90000"/>
            </a:schemeClr>
          </a:solidFill>
        </p:spPr>
        <p:txBody>
          <a:bodyPr wrap="square">
            <a:spAutoFit/>
          </a:bodyPr>
          <a:lstStyle/>
          <a:p>
            <a:r>
              <a:rPr lang="en-US" altLang="ja-JP" sz="2400" dirty="0">
                <a:latin typeface="Meiryo UI" panose="020B0604030504040204" pitchFamily="50" charset="-128"/>
                <a:ea typeface="Meiryo UI" panose="020B0604030504040204" pitchFamily="50" charset="-128"/>
              </a:rPr>
              <a:t>2026</a:t>
            </a:r>
            <a:r>
              <a:rPr lang="ja-JP" altLang="en-US" sz="2400" dirty="0">
                <a:latin typeface="Meiryo UI" panose="020B0604030504040204" pitchFamily="50" charset="-128"/>
                <a:ea typeface="Meiryo UI" panose="020B0604030504040204" pitchFamily="50" charset="-128"/>
              </a:rPr>
              <a:t>年度事業計画</a:t>
            </a:r>
          </a:p>
        </p:txBody>
      </p:sp>
      <p:pic>
        <p:nvPicPr>
          <p:cNvPr id="7" name="図 6">
            <a:extLst>
              <a:ext uri="{FF2B5EF4-FFF2-40B4-BE49-F238E27FC236}">
                <a16:creationId xmlns:a16="http://schemas.microsoft.com/office/drawing/2014/main" id="{6D282D75-3823-2E69-4964-34C6466FA815}"/>
              </a:ext>
            </a:extLst>
          </p:cNvPr>
          <p:cNvPicPr>
            <a:picLocks noChangeAspect="1"/>
          </p:cNvPicPr>
          <p:nvPr/>
        </p:nvPicPr>
        <p:blipFill>
          <a:blip r:embed="rId3"/>
          <a:stretch>
            <a:fillRect/>
          </a:stretch>
        </p:blipFill>
        <p:spPr>
          <a:xfrm>
            <a:off x="8353175" y="5641549"/>
            <a:ext cx="791937" cy="605404"/>
          </a:xfrm>
          <a:prstGeom prst="rect">
            <a:avLst/>
          </a:prstGeom>
        </p:spPr>
      </p:pic>
      <p:grpSp>
        <p:nvGrpSpPr>
          <p:cNvPr id="6" name="グループ化 5">
            <a:extLst>
              <a:ext uri="{FF2B5EF4-FFF2-40B4-BE49-F238E27FC236}">
                <a16:creationId xmlns:a16="http://schemas.microsoft.com/office/drawing/2014/main" id="{57ECDBB7-E89D-4FBE-4ADB-C825EE1C03A6}"/>
              </a:ext>
            </a:extLst>
          </p:cNvPr>
          <p:cNvGrpSpPr/>
          <p:nvPr/>
        </p:nvGrpSpPr>
        <p:grpSpPr>
          <a:xfrm>
            <a:off x="0" y="929600"/>
            <a:ext cx="9144001" cy="4598253"/>
            <a:chOff x="-115252" y="919983"/>
            <a:chExt cx="9095553" cy="4598253"/>
          </a:xfrm>
        </p:grpSpPr>
        <p:sp>
          <p:nvSpPr>
            <p:cNvPr id="8" name="テキスト ボックス 7">
              <a:extLst>
                <a:ext uri="{FF2B5EF4-FFF2-40B4-BE49-F238E27FC236}">
                  <a16:creationId xmlns:a16="http://schemas.microsoft.com/office/drawing/2014/main" id="{F5A6ED24-76C1-3202-A89A-27C8FB38594F}"/>
                </a:ext>
              </a:extLst>
            </p:cNvPr>
            <p:cNvSpPr txBox="1"/>
            <p:nvPr/>
          </p:nvSpPr>
          <p:spPr>
            <a:xfrm>
              <a:off x="-115252" y="993921"/>
              <a:ext cx="6747933" cy="4524315"/>
            </a:xfrm>
            <a:prstGeom prst="rect">
              <a:avLst/>
            </a:prstGeom>
            <a:noFill/>
          </p:spPr>
          <p:txBody>
            <a:bodyPr wrap="square">
              <a:spAutoFit/>
            </a:bodyPr>
            <a:lstStyle/>
            <a:p>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月</a:t>
              </a:r>
              <a:r>
                <a:rPr lang="en-US" altLang="ja-JP" dirty="0">
                  <a:latin typeface="Meiryo UI" panose="020B0604030504040204" pitchFamily="50" charset="-128"/>
                  <a:ea typeface="Meiryo UI" panose="020B0604030504040204" pitchFamily="50" charset="-128"/>
                </a:rPr>
                <a:t>25</a:t>
              </a:r>
              <a:r>
                <a:rPr lang="ja-JP" altLang="en-US" dirty="0">
                  <a:latin typeface="Meiryo UI" panose="020B0604030504040204" pitchFamily="50" charset="-128"/>
                  <a:ea typeface="Meiryo UI" panose="020B0604030504040204" pitchFamily="50" charset="-128"/>
                </a:rPr>
                <a:t>日　武惑クラブ年次総会</a:t>
              </a:r>
              <a:endParaRPr lang="en-US" altLang="ja-JP" dirty="0">
                <a:latin typeface="Meiryo UI" panose="020B0604030504040204" pitchFamily="50" charset="-128"/>
                <a:ea typeface="Meiryo UI" panose="020B0604030504040204" pitchFamily="50" charset="-128"/>
              </a:endParaRPr>
            </a:p>
            <a:p>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月</a:t>
              </a:r>
              <a:r>
                <a:rPr lang="en-US" altLang="ja-JP" dirty="0">
                  <a:latin typeface="Meiryo UI" panose="020B0604030504040204" pitchFamily="50" charset="-128"/>
                  <a:ea typeface="Meiryo UI" panose="020B0604030504040204" pitchFamily="50" charset="-128"/>
                </a:rPr>
                <a:t>31</a:t>
              </a:r>
              <a:r>
                <a:rPr lang="ja-JP" altLang="en-US" dirty="0">
                  <a:latin typeface="Meiryo UI" panose="020B0604030504040204" pitchFamily="50" charset="-128"/>
                  <a:ea typeface="Meiryo UI" panose="020B0604030504040204" pitchFamily="50" charset="-128"/>
                </a:rPr>
                <a:t>日　エリスクラブ（確定）　</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a:t>
              </a:r>
              <a:r>
                <a:rPr lang="en-US" altLang="ja-JP" dirty="0">
                  <a:latin typeface="Meiryo UI" panose="020B0604030504040204" pitchFamily="50" charset="-128"/>
                  <a:ea typeface="Meiryo UI" panose="020B0604030504040204" pitchFamily="50" charset="-128"/>
                </a:rPr>
                <a:t>2</a:t>
              </a:r>
              <a:r>
                <a:rPr lang="ja-JP" altLang="en-US" dirty="0">
                  <a:latin typeface="Meiryo UI" panose="020B0604030504040204" pitchFamily="50" charset="-128"/>
                  <a:ea typeface="Meiryo UI" panose="020B0604030504040204" pitchFamily="50" charset="-128"/>
                </a:rPr>
                <a:t>月</a:t>
              </a:r>
              <a:r>
                <a:rPr lang="en-US" altLang="ja-JP" dirty="0">
                  <a:latin typeface="Meiryo UI" panose="020B0604030504040204" pitchFamily="50" charset="-128"/>
                  <a:ea typeface="Meiryo UI" panose="020B0604030504040204" pitchFamily="50" charset="-128"/>
                </a:rPr>
                <a:t>  8</a:t>
              </a:r>
              <a:r>
                <a:rPr lang="ja-JP" altLang="en-US" dirty="0">
                  <a:latin typeface="Meiryo UI" panose="020B0604030504040204" pitchFamily="50" charset="-128"/>
                  <a:ea typeface="Meiryo UI" panose="020B0604030504040204" pitchFamily="50" charset="-128"/>
                </a:rPr>
                <a:t>日　神惑（確定）</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a:t>
              </a:r>
              <a:r>
                <a:rPr lang="en-US" altLang="ja-JP" dirty="0">
                  <a:latin typeface="Meiryo UI" panose="020B0604030504040204" pitchFamily="50" charset="-128"/>
                  <a:ea typeface="Meiryo UI" panose="020B0604030504040204" pitchFamily="50" charset="-128"/>
                </a:rPr>
                <a:t>3</a:t>
              </a:r>
              <a:r>
                <a:rPr lang="ja-JP" altLang="en-US" dirty="0">
                  <a:latin typeface="Meiryo UI" panose="020B0604030504040204" pitchFamily="50" charset="-128"/>
                  <a:ea typeface="Meiryo UI" panose="020B0604030504040204" pitchFamily="50" charset="-128"/>
                </a:rPr>
                <a:t>月</a:t>
              </a:r>
              <a:r>
                <a:rPr lang="en-US" altLang="ja-JP" dirty="0">
                  <a:latin typeface="Meiryo UI" panose="020B0604030504040204" pitchFamily="50" charset="-128"/>
                  <a:ea typeface="Meiryo UI" panose="020B0604030504040204" pitchFamily="50" charset="-128"/>
                </a:rPr>
                <a:t>  8</a:t>
              </a:r>
              <a:r>
                <a:rPr lang="ja-JP" altLang="en-US" dirty="0">
                  <a:latin typeface="Meiryo UI" panose="020B0604030504040204" pitchFamily="50" charset="-128"/>
                  <a:ea typeface="Meiryo UI" panose="020B0604030504040204" pitchFamily="50" charset="-128"/>
                </a:rPr>
                <a:t>日　不惑戦（荒川</a:t>
              </a:r>
              <a:r>
                <a:rPr lang="en-US" altLang="ja-JP" dirty="0">
                  <a:latin typeface="Meiryo UI" panose="020B0604030504040204" pitchFamily="50" charset="-128"/>
                  <a:ea typeface="Meiryo UI" panose="020B0604030504040204" pitchFamily="50" charset="-128"/>
                </a:rPr>
                <a:t>G</a:t>
              </a:r>
              <a:r>
                <a:rPr lang="ja-JP" altLang="en-US" dirty="0">
                  <a:latin typeface="Meiryo UI" panose="020B0604030504040204" pitchFamily="50" charset="-128"/>
                  <a:ea typeface="Meiryo UI" panose="020B0604030504040204" pitchFamily="50" charset="-128"/>
                </a:rPr>
                <a:t>）</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a:t>
              </a:r>
              <a:r>
                <a:rPr lang="en-US" altLang="ja-JP" dirty="0">
                  <a:latin typeface="Meiryo UI" panose="020B0604030504040204" pitchFamily="50" charset="-128"/>
                  <a:ea typeface="Meiryo UI" panose="020B0604030504040204" pitchFamily="50" charset="-128"/>
                </a:rPr>
                <a:t>3</a:t>
              </a:r>
              <a:r>
                <a:rPr lang="ja-JP" altLang="en-US" dirty="0">
                  <a:latin typeface="Meiryo UI" panose="020B0604030504040204" pitchFamily="50" charset="-128"/>
                  <a:ea typeface="Meiryo UI" panose="020B0604030504040204" pitchFamily="50" charset="-128"/>
                </a:rPr>
                <a:t>月</a:t>
              </a:r>
              <a:r>
                <a:rPr lang="en-US" altLang="ja-JP" dirty="0">
                  <a:latin typeface="Meiryo UI" panose="020B0604030504040204" pitchFamily="50" charset="-128"/>
                  <a:ea typeface="Meiryo UI" panose="020B0604030504040204" pitchFamily="50" charset="-128"/>
                </a:rPr>
                <a:t> </a:t>
              </a:r>
              <a:r>
                <a:rPr lang="ja-JP" altLang="en-US" dirty="0">
                  <a:latin typeface="Meiryo UI" panose="020B0604030504040204" pitchFamily="50" charset="-128"/>
                  <a:ea typeface="Meiryo UI" panose="020B0604030504040204" pitchFamily="50" charset="-128"/>
                </a:rPr>
                <a:t>？日　栃戦・魅惑・紫峰</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a:t>
              </a:r>
              <a:r>
                <a:rPr lang="en-US" altLang="ja-JP" dirty="0">
                  <a:latin typeface="Meiryo UI" panose="020B0604030504040204" pitchFamily="50" charset="-128"/>
                  <a:ea typeface="Meiryo UI" panose="020B0604030504040204" pitchFamily="50" charset="-128"/>
                </a:rPr>
                <a:t>4</a:t>
              </a:r>
              <a:r>
                <a:rPr lang="ja-JP" altLang="en-US" dirty="0">
                  <a:latin typeface="Meiryo UI" panose="020B0604030504040204" pitchFamily="50" charset="-128"/>
                  <a:ea typeface="Meiryo UI" panose="020B0604030504040204" pitchFamily="50" charset="-128"/>
                </a:rPr>
                <a:t>月　</a:t>
              </a:r>
              <a:r>
                <a:rPr lang="en-US" altLang="ja-JP" dirty="0">
                  <a:latin typeface="Meiryo UI" panose="020B0604030504040204" pitchFamily="50" charset="-128"/>
                  <a:ea typeface="Meiryo UI" panose="020B0604030504040204" pitchFamily="50" charset="-128"/>
                </a:rPr>
                <a:t>5</a:t>
              </a:r>
              <a:r>
                <a:rPr lang="ja-JP" altLang="en-US" dirty="0">
                  <a:latin typeface="Meiryo UI" panose="020B0604030504040204" pitchFamily="50" charset="-128"/>
                  <a:ea typeface="Meiryo UI" panose="020B0604030504040204" pitchFamily="50" charset="-128"/>
                </a:rPr>
                <a:t>日　海洋・ムテッポーズ</a:t>
              </a:r>
            </a:p>
            <a:p>
              <a:r>
                <a:rPr lang="ja-JP" altLang="en-US" dirty="0">
                  <a:latin typeface="Meiryo UI" panose="020B0604030504040204" pitchFamily="50" charset="-128"/>
                  <a:ea typeface="Meiryo UI" panose="020B0604030504040204" pitchFamily="50" charset="-128"/>
                </a:rPr>
                <a:t>■</a:t>
              </a:r>
              <a:r>
                <a:rPr lang="en-US" altLang="ja-JP" dirty="0">
                  <a:latin typeface="Meiryo UI" panose="020B0604030504040204" pitchFamily="50" charset="-128"/>
                  <a:ea typeface="Meiryo UI" panose="020B0604030504040204" pitchFamily="50" charset="-128"/>
                </a:rPr>
                <a:t>4</a:t>
              </a:r>
              <a:r>
                <a:rPr lang="ja-JP" altLang="en-US" dirty="0">
                  <a:latin typeface="Meiryo UI" panose="020B0604030504040204" pitchFamily="50" charset="-128"/>
                  <a:ea typeface="Meiryo UI" panose="020B0604030504040204" pitchFamily="50" charset="-128"/>
                </a:rPr>
                <a:t>月　</a:t>
              </a:r>
              <a:r>
                <a:rPr lang="en-US" altLang="ja-JP" dirty="0">
                  <a:latin typeface="Meiryo UI" panose="020B0604030504040204" pitchFamily="50" charset="-128"/>
                  <a:ea typeface="Meiryo UI" panose="020B0604030504040204" pitchFamily="50" charset="-128"/>
                </a:rPr>
                <a:t>9</a:t>
              </a:r>
              <a:r>
                <a:rPr lang="ja-JP" altLang="en-US" dirty="0">
                  <a:latin typeface="Meiryo UI" panose="020B0604030504040204" pitchFamily="50" charset="-128"/>
                  <a:ea typeface="Meiryo UI" panose="020B0604030504040204" pitchFamily="50" charset="-128"/>
                </a:rPr>
                <a:t>日（木）黄パン大会（ほぼ確定）</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a:t>
              </a:r>
              <a:r>
                <a:rPr lang="en-US" altLang="ja-JP" dirty="0">
                  <a:latin typeface="Meiryo UI" panose="020B0604030504040204" pitchFamily="50" charset="-128"/>
                  <a:ea typeface="Meiryo UI" panose="020B0604030504040204" pitchFamily="50" charset="-128"/>
                </a:rPr>
                <a:t>4</a:t>
              </a:r>
              <a:r>
                <a:rPr lang="ja-JP" altLang="en-US" dirty="0">
                  <a:latin typeface="Meiryo UI" panose="020B0604030504040204" pitchFamily="50" charset="-128"/>
                  <a:ea typeface="Meiryo UI" panose="020B0604030504040204" pitchFamily="50" charset="-128"/>
                </a:rPr>
                <a:t>月</a:t>
              </a:r>
              <a:r>
                <a:rPr lang="en-US" altLang="ja-JP" dirty="0">
                  <a:latin typeface="Meiryo UI" panose="020B0604030504040204" pitchFamily="50" charset="-128"/>
                  <a:ea typeface="Meiryo UI" panose="020B0604030504040204" pitchFamily="50" charset="-128"/>
                </a:rPr>
                <a:t>12</a:t>
              </a:r>
              <a:r>
                <a:rPr lang="ja-JP" altLang="en-US" dirty="0">
                  <a:latin typeface="Meiryo UI" panose="020B0604030504040204" pitchFamily="50" charset="-128"/>
                  <a:ea typeface="Meiryo UI" panose="020B0604030504040204" pitchFamily="50" charset="-128"/>
                </a:rPr>
                <a:t>日　群惑・深谷</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a:t>
              </a:r>
              <a:r>
                <a:rPr lang="en-US" altLang="ja-JP" dirty="0">
                  <a:latin typeface="Meiryo UI" panose="020B0604030504040204" pitchFamily="50" charset="-128"/>
                  <a:ea typeface="Meiryo UI" panose="020B0604030504040204" pitchFamily="50" charset="-128"/>
                </a:rPr>
                <a:t>4</a:t>
              </a:r>
              <a:r>
                <a:rPr lang="ja-JP" altLang="en-US" dirty="0">
                  <a:latin typeface="Meiryo UI" panose="020B0604030504040204" pitchFamily="50" charset="-128"/>
                  <a:ea typeface="Meiryo UI" panose="020B0604030504040204" pitchFamily="50" charset="-128"/>
                </a:rPr>
                <a:t>月</a:t>
              </a:r>
              <a:r>
                <a:rPr lang="en-US" altLang="ja-JP" dirty="0">
                  <a:latin typeface="Meiryo UI" panose="020B0604030504040204" pitchFamily="50" charset="-128"/>
                  <a:ea typeface="Meiryo UI" panose="020B0604030504040204" pitchFamily="50" charset="-128"/>
                </a:rPr>
                <a:t>19</a:t>
              </a:r>
              <a:r>
                <a:rPr lang="ja-JP" altLang="en-US" dirty="0">
                  <a:latin typeface="Meiryo UI" panose="020B0604030504040204" pitchFamily="50" charset="-128"/>
                  <a:ea typeface="Meiryo UI" panose="020B0604030504040204" pitchFamily="50" charset="-128"/>
                </a:rPr>
                <a:t>日　浦和</a:t>
              </a:r>
              <a:r>
                <a:rPr lang="en-US" altLang="ja-JP" dirty="0">
                  <a:latin typeface="Meiryo UI" panose="020B0604030504040204" pitchFamily="50" charset="-128"/>
                  <a:ea typeface="Meiryo UI" panose="020B0604030504040204" pitchFamily="50" charset="-128"/>
                </a:rPr>
                <a:t>RS</a:t>
              </a:r>
              <a:r>
                <a:rPr lang="ja-JP" altLang="en-US" dirty="0">
                  <a:latin typeface="Meiryo UI" panose="020B0604030504040204" pitchFamily="50" charset="-128"/>
                  <a:ea typeface="Meiryo UI" panose="020B0604030504040204" pitchFamily="50" charset="-128"/>
                </a:rPr>
                <a:t>（白紺のみ）</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a:t>
              </a:r>
              <a:r>
                <a:rPr lang="en-US" altLang="ja-JP" dirty="0">
                  <a:latin typeface="Meiryo UI" panose="020B0604030504040204" pitchFamily="50" charset="-128"/>
                  <a:ea typeface="Meiryo UI" panose="020B0604030504040204" pitchFamily="50" charset="-128"/>
                </a:rPr>
                <a:t>5</a:t>
              </a:r>
              <a:r>
                <a:rPr lang="ja-JP" altLang="en-US" dirty="0">
                  <a:latin typeface="Meiryo UI" panose="020B0604030504040204" pitchFamily="50" charset="-128"/>
                  <a:ea typeface="Meiryo UI" panose="020B0604030504040204" pitchFamily="50" charset="-128"/>
                </a:rPr>
                <a:t>月　</a:t>
              </a:r>
              <a:r>
                <a:rPr lang="en-US" altLang="ja-JP" dirty="0">
                  <a:latin typeface="Meiryo UI" panose="020B0604030504040204" pitchFamily="50" charset="-128"/>
                  <a:ea typeface="Meiryo UI" panose="020B0604030504040204" pitchFamily="50" charset="-128"/>
                </a:rPr>
                <a:t>4</a:t>
              </a:r>
              <a:r>
                <a:rPr lang="ja-JP" altLang="en-US" dirty="0">
                  <a:latin typeface="Meiryo UI" panose="020B0604030504040204" pitchFamily="50" charset="-128"/>
                  <a:ea typeface="Meiryo UI" panose="020B0604030504040204" pitchFamily="50" charset="-128"/>
                </a:rPr>
                <a:t>日　首都圏赤パン大会</a:t>
              </a:r>
              <a:endParaRPr lang="en-US" altLang="ja-JP" dirty="0">
                <a:latin typeface="Meiryo UI" panose="020B0604030504040204" pitchFamily="50" charset="-128"/>
                <a:ea typeface="Meiryo UI" panose="020B0604030504040204" pitchFamily="50" charset="-128"/>
              </a:endParaRPr>
            </a:p>
            <a:p>
              <a:r>
                <a:rPr lang="en-US" altLang="ja-JP" dirty="0">
                  <a:latin typeface="Meiryo UI" panose="020B0604030504040204" pitchFamily="50" charset="-128"/>
                  <a:ea typeface="Meiryo UI" panose="020B0604030504040204" pitchFamily="50" charset="-128"/>
                </a:rPr>
                <a:t>■5</a:t>
              </a:r>
              <a:r>
                <a:rPr lang="ja-JP" altLang="en-US" dirty="0">
                  <a:latin typeface="Meiryo UI" panose="020B0604030504040204" pitchFamily="50" charset="-128"/>
                  <a:ea typeface="Meiryo UI" panose="020B0604030504040204" pitchFamily="50" charset="-128"/>
                </a:rPr>
                <a:t>月</a:t>
              </a:r>
              <a:r>
                <a:rPr lang="en-US" altLang="ja-JP" dirty="0">
                  <a:latin typeface="Meiryo UI" panose="020B0604030504040204" pitchFamily="50" charset="-128"/>
                  <a:ea typeface="Meiryo UI" panose="020B0604030504040204" pitchFamily="50" charset="-128"/>
                </a:rPr>
                <a:t>17</a:t>
              </a:r>
              <a:r>
                <a:rPr lang="ja-JP" altLang="en-US" dirty="0">
                  <a:latin typeface="Meiryo UI" panose="020B0604030504040204" pitchFamily="50" charset="-128"/>
                  <a:ea typeface="Meiryo UI" panose="020B0604030504040204" pitchFamily="50" charset="-128"/>
                </a:rPr>
                <a:t>日　埼玉不惑大会（熊惑</a:t>
              </a:r>
              <a:r>
                <a:rPr lang="en-US" altLang="ja-JP" dirty="0">
                  <a:latin typeface="Meiryo UI" panose="020B0604030504040204" pitchFamily="50" charset="-128"/>
                  <a:ea typeface="Meiryo UI" panose="020B0604030504040204" pitchFamily="50" charset="-128"/>
                </a:rPr>
                <a:t>50</a:t>
              </a:r>
              <a:r>
                <a:rPr lang="ja-JP" altLang="en-US" dirty="0">
                  <a:latin typeface="Meiryo UI" panose="020B0604030504040204" pitchFamily="50" charset="-128"/>
                  <a:ea typeface="Meiryo UI" panose="020B0604030504040204" pitchFamily="50" charset="-128"/>
                </a:rPr>
                <a:t>周年）</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a:t>
              </a:r>
              <a:r>
                <a:rPr lang="en-US" altLang="ja-JP" dirty="0">
                  <a:latin typeface="Meiryo UI" panose="020B0604030504040204" pitchFamily="50" charset="-128"/>
                  <a:ea typeface="Meiryo UI" panose="020B0604030504040204" pitchFamily="50" charset="-128"/>
                </a:rPr>
                <a:t>6</a:t>
              </a:r>
              <a:r>
                <a:rPr lang="ja-JP" altLang="en-US" dirty="0">
                  <a:latin typeface="Meiryo UI" panose="020B0604030504040204" pitchFamily="50" charset="-128"/>
                  <a:ea typeface="Meiryo UI" panose="020B0604030504040204" pitchFamily="50" charset="-128"/>
                </a:rPr>
                <a:t>月　</a:t>
              </a:r>
              <a:r>
                <a:rPr lang="en-US" altLang="ja-JP" dirty="0">
                  <a:latin typeface="Meiryo UI" panose="020B0604030504040204" pitchFamily="50" charset="-128"/>
                  <a:ea typeface="Meiryo UI" panose="020B0604030504040204" pitchFamily="50" charset="-128"/>
                </a:rPr>
                <a:t>7</a:t>
              </a:r>
              <a:r>
                <a:rPr lang="ja-JP" altLang="en-US" dirty="0">
                  <a:latin typeface="Meiryo UI" panose="020B0604030504040204" pitchFamily="50" charset="-128"/>
                  <a:ea typeface="Meiryo UI" panose="020B0604030504040204" pitchFamily="50" charset="-128"/>
                </a:rPr>
                <a:t>日　不惑戦</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a:t>
              </a:r>
              <a:r>
                <a:rPr lang="en-US" altLang="ja-JP" dirty="0">
                  <a:latin typeface="Meiryo UI" panose="020B0604030504040204" pitchFamily="50" charset="-128"/>
                  <a:ea typeface="Meiryo UI" panose="020B0604030504040204" pitchFamily="50" charset="-128"/>
                </a:rPr>
                <a:t>6</a:t>
              </a:r>
              <a:r>
                <a:rPr lang="ja-JP" altLang="en-US" dirty="0">
                  <a:latin typeface="Meiryo UI" panose="020B0604030504040204" pitchFamily="50" charset="-128"/>
                  <a:ea typeface="Meiryo UI" panose="020B0604030504040204" pitchFamily="50" charset="-128"/>
                </a:rPr>
                <a:t>月</a:t>
              </a:r>
              <a:r>
                <a:rPr lang="en-US" altLang="ja-JP" dirty="0">
                  <a:latin typeface="Meiryo UI" panose="020B0604030504040204" pitchFamily="50" charset="-128"/>
                  <a:ea typeface="Meiryo UI" panose="020B0604030504040204" pitchFamily="50" charset="-128"/>
                </a:rPr>
                <a:t>28</a:t>
              </a:r>
              <a:r>
                <a:rPr lang="ja-JP" altLang="en-US" dirty="0">
                  <a:latin typeface="Meiryo UI" panose="020B0604030504040204" pitchFamily="50" charset="-128"/>
                  <a:ea typeface="Meiryo UI" panose="020B0604030504040204" pitchFamily="50" charset="-128"/>
                </a:rPr>
                <a:t>日　越谷セブンス</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a:t>
              </a:r>
              <a:r>
                <a:rPr lang="en-US" altLang="ja-JP" dirty="0">
                  <a:latin typeface="Meiryo UI" panose="020B0604030504040204" pitchFamily="50" charset="-128"/>
                  <a:ea typeface="Meiryo UI" panose="020B0604030504040204" pitchFamily="50" charset="-128"/>
                </a:rPr>
                <a:t>7</a:t>
              </a:r>
              <a:r>
                <a:rPr lang="ja-JP" altLang="en-US" dirty="0">
                  <a:latin typeface="Meiryo UI" panose="020B0604030504040204" pitchFamily="50" charset="-128"/>
                  <a:ea typeface="Meiryo UI" panose="020B0604030504040204" pitchFamily="50" charset="-128"/>
                </a:rPr>
                <a:t>月４日～５日　菅平（おそらく）</a:t>
              </a:r>
              <a:endParaRPr lang="en-US" altLang="ja-JP" dirty="0">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00053EF3-6D1C-ADBA-CEA3-A19E3976D26A}"/>
                </a:ext>
              </a:extLst>
            </p:cNvPr>
            <p:cNvSpPr txBox="1"/>
            <p:nvPr/>
          </p:nvSpPr>
          <p:spPr>
            <a:xfrm>
              <a:off x="4092431" y="919983"/>
              <a:ext cx="4887870" cy="4524315"/>
            </a:xfrm>
            <a:prstGeom prst="rect">
              <a:avLst/>
            </a:prstGeom>
            <a:noFill/>
          </p:spPr>
          <p:txBody>
            <a:bodyPr wrap="square">
              <a:spAutoFit/>
            </a:bodyPr>
            <a:lstStyle/>
            <a:p>
              <a:r>
                <a:rPr lang="ja-JP" altLang="en-US" dirty="0">
                  <a:latin typeface="Meiryo UI" panose="020B0604030504040204" pitchFamily="50" charset="-128"/>
                  <a:ea typeface="Meiryo UI" panose="020B0604030504040204" pitchFamily="50" charset="-128"/>
                </a:rPr>
                <a:t>■</a:t>
              </a:r>
              <a:r>
                <a:rPr lang="en-US" altLang="ja-JP" dirty="0">
                  <a:latin typeface="Meiryo UI" panose="020B0604030504040204" pitchFamily="50" charset="-128"/>
                  <a:ea typeface="Meiryo UI" panose="020B0604030504040204" pitchFamily="50" charset="-128"/>
                </a:rPr>
                <a:t>8</a:t>
              </a:r>
              <a:r>
                <a:rPr lang="ja-JP" altLang="en-US" dirty="0">
                  <a:latin typeface="Meiryo UI" panose="020B0604030504040204" pitchFamily="50" charset="-128"/>
                  <a:ea typeface="Meiryo UI" panose="020B0604030504040204" pitchFamily="50" charset="-128"/>
                </a:rPr>
                <a:t>月</a:t>
              </a:r>
              <a:r>
                <a:rPr lang="en-US" altLang="ja-JP" dirty="0">
                  <a:latin typeface="Meiryo UI" panose="020B0604030504040204" pitchFamily="50" charset="-128"/>
                  <a:ea typeface="Meiryo UI" panose="020B0604030504040204" pitchFamily="50" charset="-128"/>
                </a:rPr>
                <a:t>29</a:t>
              </a:r>
              <a:r>
                <a:rPr lang="ja-JP" altLang="en-US" dirty="0">
                  <a:latin typeface="Meiryo UI" panose="020B0604030504040204" pitchFamily="50" charset="-128"/>
                  <a:ea typeface="Meiryo UI" panose="020B0604030504040204" pitchFamily="50" charset="-128"/>
                </a:rPr>
                <a:t>日～</a:t>
              </a:r>
              <a:r>
                <a:rPr lang="en-US" altLang="ja-JP" dirty="0">
                  <a:latin typeface="Meiryo UI" panose="020B0604030504040204" pitchFamily="50" charset="-128"/>
                  <a:ea typeface="Meiryo UI" panose="020B0604030504040204" pitchFamily="50" charset="-128"/>
                </a:rPr>
                <a:t>30</a:t>
              </a:r>
              <a:r>
                <a:rPr lang="ja-JP" altLang="en-US" dirty="0">
                  <a:latin typeface="Meiryo UI" panose="020B0604030504040204" pitchFamily="50" charset="-128"/>
                  <a:ea typeface="Meiryo UI" panose="020B0604030504040204" pitchFamily="50" charset="-128"/>
                </a:rPr>
                <a:t>日　</a:t>
              </a:r>
              <a:r>
                <a:rPr lang="ja-JP" altLang="en-US">
                  <a:latin typeface="Meiryo UI" panose="020B0604030504040204" pitchFamily="50" charset="-128"/>
                  <a:ea typeface="Meiryo UI" panose="020B0604030504040204" pitchFamily="50" charset="-128"/>
                </a:rPr>
                <a:t>草津合宿</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a:t>
              </a:r>
              <a:r>
                <a:rPr lang="en-US" altLang="ja-JP" dirty="0">
                  <a:latin typeface="Meiryo UI" panose="020B0604030504040204" pitchFamily="50" charset="-128"/>
                  <a:ea typeface="Meiryo UI" panose="020B0604030504040204" pitchFamily="50" charset="-128"/>
                </a:rPr>
                <a:t>9</a:t>
              </a:r>
              <a:r>
                <a:rPr lang="ja-JP" altLang="en-US" dirty="0">
                  <a:latin typeface="Meiryo UI" panose="020B0604030504040204" pitchFamily="50" charset="-128"/>
                  <a:ea typeface="Meiryo UI" panose="020B0604030504040204" pitchFamily="50" charset="-128"/>
                </a:rPr>
                <a:t>月</a:t>
              </a:r>
              <a:r>
                <a:rPr lang="en-US" altLang="ja-JP" dirty="0">
                  <a:latin typeface="Meiryo UI" panose="020B0604030504040204" pitchFamily="50" charset="-128"/>
                  <a:ea typeface="Meiryo UI" panose="020B0604030504040204" pitchFamily="50" charset="-128"/>
                </a:rPr>
                <a:t>12</a:t>
              </a:r>
              <a:r>
                <a:rPr lang="ja-JP" altLang="en-US" dirty="0">
                  <a:latin typeface="Meiryo UI" panose="020B0604030504040204" pitchFamily="50" charset="-128"/>
                  <a:ea typeface="Meiryo UI" panose="020B0604030504040204" pitchFamily="50" charset="-128"/>
                </a:rPr>
                <a:t>日～</a:t>
              </a:r>
              <a:r>
                <a:rPr lang="en-US" altLang="ja-JP" dirty="0">
                  <a:latin typeface="Meiryo UI" panose="020B0604030504040204" pitchFamily="50" charset="-128"/>
                  <a:ea typeface="Meiryo UI" panose="020B0604030504040204" pitchFamily="50" charset="-128"/>
                </a:rPr>
                <a:t>13</a:t>
              </a:r>
              <a:r>
                <a:rPr lang="ja-JP" altLang="en-US" dirty="0">
                  <a:latin typeface="Meiryo UI" panose="020B0604030504040204" pitchFamily="50" charset="-128"/>
                  <a:ea typeface="Meiryo UI" panose="020B0604030504040204" pitchFamily="50" charset="-128"/>
                </a:rPr>
                <a:t>日　関甲信大会（山梨・確定）</a:t>
              </a:r>
              <a:endParaRPr lang="en-US" altLang="ja-JP" dirty="0">
                <a:latin typeface="Meiryo UI" panose="020B0604030504040204" pitchFamily="50" charset="-128"/>
                <a:ea typeface="Meiryo UI" panose="020B0604030504040204" pitchFamily="50" charset="-128"/>
              </a:endParaRPr>
            </a:p>
            <a:p>
              <a:r>
                <a:rPr lang="en-US" altLang="ja-JP" dirty="0">
                  <a:latin typeface="Meiryo UI" panose="020B0604030504040204" pitchFamily="50" charset="-128"/>
                  <a:ea typeface="Meiryo UI" panose="020B0604030504040204" pitchFamily="50" charset="-128"/>
                </a:rPr>
                <a:t>■10</a:t>
              </a:r>
              <a:r>
                <a:rPr lang="ja-JP" altLang="en-US" dirty="0">
                  <a:latin typeface="Meiryo UI" panose="020B0604030504040204" pitchFamily="50" charset="-128"/>
                  <a:ea typeface="Meiryo UI" panose="020B0604030504040204" pitchFamily="50" charset="-128"/>
                </a:rPr>
                <a:t>月？日　浦和</a:t>
              </a:r>
              <a:r>
                <a:rPr lang="en-US" altLang="ja-JP" dirty="0">
                  <a:latin typeface="Meiryo UI" panose="020B0604030504040204" pitchFamily="50" charset="-128"/>
                  <a:ea typeface="Meiryo UI" panose="020B0604030504040204" pitchFamily="50" charset="-128"/>
                </a:rPr>
                <a:t>RS</a:t>
              </a:r>
              <a:r>
                <a:rPr lang="ja-JP" altLang="en-US" dirty="0">
                  <a:latin typeface="Meiryo UI" panose="020B0604030504040204" pitchFamily="50" charset="-128"/>
                  <a:ea typeface="Meiryo UI" panose="020B0604030504040204" pitchFamily="50" charset="-128"/>
                </a:rPr>
                <a:t>（白</a:t>
              </a:r>
              <a:r>
                <a:rPr lang="ja-JP" altLang="en-US">
                  <a:latin typeface="Meiryo UI" panose="020B0604030504040204" pitchFamily="50" charset="-128"/>
                  <a:ea typeface="Meiryo UI" panose="020B0604030504040204" pitchFamily="50" charset="-128"/>
                </a:rPr>
                <a:t>紺のみ）</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a:t>
              </a:r>
              <a:r>
                <a:rPr lang="en-US" altLang="ja-JP" dirty="0">
                  <a:latin typeface="Meiryo UI" panose="020B0604030504040204" pitchFamily="50" charset="-128"/>
                  <a:ea typeface="Meiryo UI" panose="020B0604030504040204" pitchFamily="50" charset="-128"/>
                </a:rPr>
                <a:t>10</a:t>
              </a:r>
              <a:r>
                <a:rPr lang="ja-JP" altLang="en-US" dirty="0">
                  <a:latin typeface="Meiryo UI" panose="020B0604030504040204" pitchFamily="50" charset="-128"/>
                  <a:ea typeface="Meiryo UI" panose="020B0604030504040204" pitchFamily="50" charset="-128"/>
                </a:rPr>
                <a:t>月</a:t>
              </a:r>
              <a:r>
                <a:rPr lang="en-US" altLang="ja-JP" dirty="0">
                  <a:latin typeface="Meiryo UI" panose="020B0604030504040204" pitchFamily="50" charset="-128"/>
                  <a:ea typeface="Meiryo UI" panose="020B0604030504040204" pitchFamily="50" charset="-128"/>
                </a:rPr>
                <a:t>11</a:t>
              </a:r>
              <a:r>
                <a:rPr lang="ja-JP" altLang="en-US">
                  <a:latin typeface="Meiryo UI" panose="020B0604030504040204" pitchFamily="50" charset="-128"/>
                  <a:ea typeface="Meiryo UI" panose="020B0604030504040204" pitchFamily="50" charset="-128"/>
                </a:rPr>
                <a:t>日　神惑　</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a:t>
              </a:r>
              <a:r>
                <a:rPr lang="en-US" altLang="ja-JP" dirty="0">
                  <a:latin typeface="Meiryo UI" panose="020B0604030504040204" pitchFamily="50" charset="-128"/>
                  <a:ea typeface="Meiryo UI" panose="020B0604030504040204" pitchFamily="50" charset="-128"/>
                </a:rPr>
                <a:t>10</a:t>
              </a:r>
              <a:r>
                <a:rPr lang="ja-JP" altLang="en-US" dirty="0">
                  <a:latin typeface="Meiryo UI" panose="020B0604030504040204" pitchFamily="50" charset="-128"/>
                  <a:ea typeface="Meiryo UI" panose="020B0604030504040204" pitchFamily="50" charset="-128"/>
                </a:rPr>
                <a:t>月</a:t>
              </a:r>
              <a:r>
                <a:rPr lang="en-US" altLang="ja-JP" dirty="0">
                  <a:latin typeface="Meiryo UI" panose="020B0604030504040204" pitchFamily="50" charset="-128"/>
                  <a:ea typeface="Meiryo UI" panose="020B0604030504040204" pitchFamily="50" charset="-128"/>
                </a:rPr>
                <a:t>29</a:t>
              </a:r>
              <a:r>
                <a:rPr lang="ja-JP" altLang="en-US" dirty="0">
                  <a:latin typeface="Meiryo UI" panose="020B0604030504040204" pitchFamily="50" charset="-128"/>
                  <a:ea typeface="Meiryo UI" panose="020B0604030504040204" pitchFamily="50" charset="-128"/>
                </a:rPr>
                <a:t>日（木）黄パン大会（ほぼ確定）</a:t>
              </a:r>
            </a:p>
            <a:p>
              <a:r>
                <a:rPr lang="ja-JP" altLang="en-US" dirty="0">
                  <a:latin typeface="Meiryo UI" panose="020B0604030504040204" pitchFamily="50" charset="-128"/>
                  <a:ea typeface="Meiryo UI" panose="020B0604030504040204" pitchFamily="50" charset="-128"/>
                </a:rPr>
                <a:t>■</a:t>
              </a:r>
              <a:r>
                <a:rPr lang="en-US" altLang="ja-JP" dirty="0">
                  <a:latin typeface="Meiryo UI" panose="020B0604030504040204" pitchFamily="50" charset="-128"/>
                  <a:ea typeface="Meiryo UI" panose="020B0604030504040204" pitchFamily="50" charset="-128"/>
                </a:rPr>
                <a:t>11</a:t>
              </a:r>
              <a:r>
                <a:rPr lang="ja-JP" altLang="en-US" dirty="0">
                  <a:latin typeface="Meiryo UI" panose="020B0604030504040204" pitchFamily="50" charset="-128"/>
                  <a:ea typeface="Meiryo UI" panose="020B0604030504040204" pitchFamily="50" charset="-128"/>
                </a:rPr>
                <a:t>月　</a:t>
              </a:r>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日</a:t>
              </a:r>
              <a:r>
                <a:rPr lang="en-US" altLang="ja-JP" dirty="0">
                  <a:latin typeface="Meiryo UI" panose="020B0604030504040204" pitchFamily="50" charset="-128"/>
                  <a:ea typeface="Meiryo UI" panose="020B0604030504040204" pitchFamily="50" charset="-128"/>
                </a:rPr>
                <a:t>	(</a:t>
              </a:r>
              <a:r>
                <a:rPr lang="ja-JP" altLang="en-US">
                  <a:latin typeface="Meiryo UI" panose="020B0604030504040204" pitchFamily="50" charset="-128"/>
                  <a:ea typeface="Meiryo UI" panose="020B0604030504040204" pitchFamily="50" charset="-128"/>
                </a:rPr>
                <a:t>日）群惑</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a:t>
              </a:r>
              <a:r>
                <a:rPr lang="en-US" altLang="ja-JP" dirty="0">
                  <a:latin typeface="Meiryo UI" panose="020B0604030504040204" pitchFamily="50" charset="-128"/>
                  <a:ea typeface="Meiryo UI" panose="020B0604030504040204" pitchFamily="50" charset="-128"/>
                </a:rPr>
                <a:t>11</a:t>
              </a:r>
              <a:r>
                <a:rPr lang="ja-JP" altLang="en-US">
                  <a:latin typeface="Meiryo UI" panose="020B0604030504040204" pitchFamily="50" charset="-128"/>
                  <a:ea typeface="Meiryo UI" panose="020B0604030504040204" pitchFamily="50" charset="-128"/>
                </a:rPr>
                <a:t>月　</a:t>
              </a:r>
              <a:r>
                <a:rPr lang="en-US" altLang="ja-JP" dirty="0">
                  <a:latin typeface="Meiryo UI" panose="020B0604030504040204" pitchFamily="50" charset="-128"/>
                  <a:ea typeface="Meiryo UI" panose="020B0604030504040204" pitchFamily="50" charset="-128"/>
                </a:rPr>
                <a:t>7</a:t>
              </a:r>
              <a:r>
                <a:rPr lang="ja-JP" altLang="en-US" dirty="0">
                  <a:latin typeface="Meiryo UI" panose="020B0604030504040204" pitchFamily="50" charset="-128"/>
                  <a:ea typeface="Meiryo UI" panose="020B0604030504040204" pitchFamily="50" charset="-128"/>
                </a:rPr>
                <a:t>日～</a:t>
              </a:r>
              <a:r>
                <a:rPr lang="en-US" altLang="ja-JP" dirty="0">
                  <a:latin typeface="Meiryo UI" panose="020B0604030504040204" pitchFamily="50" charset="-128"/>
                  <a:ea typeface="Meiryo UI" panose="020B0604030504040204" pitchFamily="50" charset="-128"/>
                </a:rPr>
                <a:t>10</a:t>
              </a:r>
              <a:r>
                <a:rPr lang="ja-JP" altLang="en-US" dirty="0">
                  <a:latin typeface="Meiryo UI" panose="020B0604030504040204" pitchFamily="50" charset="-128"/>
                  <a:ea typeface="Meiryo UI" panose="020B0604030504040204" pitchFamily="50" charset="-128"/>
                </a:rPr>
                <a:t>日＊ねんりんピック（埼玉・確定） </a:t>
              </a:r>
              <a:endParaRPr lang="en-US" altLang="ja-JP" dirty="0">
                <a:latin typeface="Meiryo UI" panose="020B0604030504040204" pitchFamily="50" charset="-128"/>
                <a:ea typeface="Meiryo UI" panose="020B0604030504040204" pitchFamily="50" charset="-128"/>
              </a:endParaRPr>
            </a:p>
            <a:p>
              <a:r>
                <a:rPr lang="en-US" altLang="ja-JP" dirty="0">
                  <a:latin typeface="Meiryo UI" panose="020B0604030504040204" pitchFamily="50" charset="-128"/>
                  <a:ea typeface="Meiryo UI" panose="020B0604030504040204" pitchFamily="50" charset="-128"/>
                </a:rPr>
                <a:t>■11</a:t>
              </a:r>
              <a:r>
                <a:rPr lang="ja-JP" altLang="en-US" dirty="0">
                  <a:latin typeface="Meiryo UI" panose="020B0604030504040204" pitchFamily="50" charset="-128"/>
                  <a:ea typeface="Meiryo UI" panose="020B0604030504040204" pitchFamily="50" charset="-128"/>
                </a:rPr>
                <a:t>月</a:t>
              </a:r>
              <a:r>
                <a:rPr lang="en-US" altLang="ja-JP" dirty="0">
                  <a:latin typeface="Meiryo UI" panose="020B0604030504040204" pitchFamily="50" charset="-128"/>
                  <a:ea typeface="Meiryo UI" panose="020B0604030504040204" pitchFamily="50" charset="-128"/>
                </a:rPr>
                <a:t>15</a:t>
              </a:r>
              <a:r>
                <a:rPr lang="ja-JP" altLang="en-US" dirty="0">
                  <a:latin typeface="Meiryo UI" panose="020B0604030504040204" pitchFamily="50" charset="-128"/>
                  <a:ea typeface="Meiryo UI" panose="020B0604030504040204" pitchFamily="50" charset="-128"/>
                </a:rPr>
                <a:t>日　海洋・ムテッポーズ</a:t>
              </a:r>
            </a:p>
            <a:p>
              <a:r>
                <a:rPr lang="ja-JP" altLang="en-US">
                  <a:latin typeface="Meiryo UI" panose="020B0604030504040204" pitchFamily="50" charset="-128"/>
                  <a:ea typeface="Meiryo UI" panose="020B0604030504040204" pitchFamily="50" charset="-128"/>
                </a:rPr>
                <a:t>◾️</a:t>
              </a:r>
              <a:r>
                <a:rPr lang="en-US" altLang="ja-JP" dirty="0">
                  <a:latin typeface="Meiryo UI" panose="020B0604030504040204" pitchFamily="50" charset="-128"/>
                  <a:ea typeface="Meiryo UI" panose="020B0604030504040204" pitchFamily="50" charset="-128"/>
                </a:rPr>
                <a:t>11</a:t>
              </a:r>
              <a:r>
                <a:rPr lang="ja-JP" altLang="en-US">
                  <a:latin typeface="Meiryo UI" panose="020B0604030504040204" pitchFamily="50" charset="-128"/>
                  <a:ea typeface="Meiryo UI" panose="020B0604030504040204" pitchFamily="50" charset="-128"/>
                </a:rPr>
                <a:t>月</a:t>
              </a:r>
              <a:r>
                <a:rPr lang="en-US" altLang="ja-JP" dirty="0">
                  <a:latin typeface="Meiryo UI" panose="020B0604030504040204" pitchFamily="50" charset="-128"/>
                  <a:ea typeface="Meiryo UI" panose="020B0604030504040204" pitchFamily="50" charset="-128"/>
                </a:rPr>
                <a:t>22</a:t>
              </a:r>
              <a:r>
                <a:rPr lang="ja-JP" altLang="en-US">
                  <a:latin typeface="Meiryo UI" panose="020B0604030504040204" pitchFamily="50" charset="-128"/>
                  <a:ea typeface="Meiryo UI" panose="020B0604030504040204" pitchFamily="50" charset="-128"/>
                </a:rPr>
                <a:t>日　埼玉不惑大会</a:t>
              </a:r>
              <a:endParaRPr lang="en-US" altLang="ja-JP" dirty="0">
                <a:latin typeface="Meiryo UI" panose="020B0604030504040204" pitchFamily="50" charset="-128"/>
                <a:ea typeface="Meiryo UI" panose="020B0604030504040204" pitchFamily="50" charset="-128"/>
              </a:endParaRPr>
            </a:p>
            <a:p>
              <a:r>
                <a:rPr lang="en-US" altLang="ja-JP" dirty="0">
                  <a:latin typeface="Meiryo UI" panose="020B0604030504040204" pitchFamily="50" charset="-128"/>
                  <a:ea typeface="Meiryo UI" panose="020B0604030504040204" pitchFamily="50" charset="-128"/>
                </a:rPr>
                <a:t>■11</a:t>
              </a:r>
              <a:r>
                <a:rPr lang="ja-JP" altLang="en-US" dirty="0">
                  <a:latin typeface="Meiryo UI" panose="020B0604030504040204" pitchFamily="50" charset="-128"/>
                  <a:ea typeface="Meiryo UI" panose="020B0604030504040204" pitchFamily="50" charset="-128"/>
                </a:rPr>
                <a:t>月</a:t>
              </a:r>
              <a:r>
                <a:rPr lang="en-US" altLang="ja-JP" dirty="0">
                  <a:latin typeface="Meiryo UI" panose="020B0604030504040204" pitchFamily="50" charset="-128"/>
                  <a:ea typeface="Meiryo UI" panose="020B0604030504040204" pitchFamily="50" charset="-128"/>
                </a:rPr>
                <a:t>23</a:t>
              </a:r>
              <a:r>
                <a:rPr lang="ja-JP" altLang="en-US" dirty="0">
                  <a:latin typeface="Meiryo UI" panose="020B0604030504040204" pitchFamily="50" charset="-128"/>
                  <a:ea typeface="Meiryo UI" panose="020B0604030504040204" pitchFamily="50" charset="-128"/>
                </a:rPr>
                <a:t>日　魅惑・紫峰・栃惑・仙台（確定）</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a:t>
              </a:r>
              <a:r>
                <a:rPr lang="en-US" altLang="ja-JP" dirty="0">
                  <a:latin typeface="Meiryo UI" panose="020B0604030504040204" pitchFamily="50" charset="-128"/>
                  <a:ea typeface="Meiryo UI" panose="020B0604030504040204" pitchFamily="50" charset="-128"/>
                </a:rPr>
                <a:t>12</a:t>
              </a:r>
              <a:r>
                <a:rPr lang="ja-JP" altLang="en-US" dirty="0">
                  <a:latin typeface="Meiryo UI" panose="020B0604030504040204" pitchFamily="50" charset="-128"/>
                  <a:ea typeface="Meiryo UI" panose="020B0604030504040204" pitchFamily="50" charset="-128"/>
                </a:rPr>
                <a:t>月　</a:t>
              </a:r>
              <a:r>
                <a:rPr lang="en-US" altLang="ja-JP" dirty="0">
                  <a:latin typeface="Meiryo UI" panose="020B0604030504040204" pitchFamily="50" charset="-128"/>
                  <a:ea typeface="Meiryo UI" panose="020B0604030504040204" pitchFamily="50" charset="-128"/>
                </a:rPr>
                <a:t>6</a:t>
              </a:r>
              <a:r>
                <a:rPr lang="ja-JP" altLang="en-US" dirty="0">
                  <a:latin typeface="Meiryo UI" panose="020B0604030504040204" pitchFamily="50" charset="-128"/>
                  <a:ea typeface="Meiryo UI" panose="020B0604030504040204" pitchFamily="50" charset="-128"/>
                </a:rPr>
                <a:t>日　不惑（おそらく）</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a:t>
              </a:r>
              <a:r>
                <a:rPr lang="en-US" altLang="ja-JP" dirty="0">
                  <a:latin typeface="Meiryo UI" panose="020B0604030504040204" pitchFamily="50" charset="-128"/>
                  <a:ea typeface="Meiryo UI" panose="020B0604030504040204" pitchFamily="50" charset="-128"/>
                </a:rPr>
                <a:t>12</a:t>
              </a:r>
              <a:r>
                <a:rPr lang="ja-JP" altLang="en-US" dirty="0">
                  <a:latin typeface="Meiryo UI" panose="020B0604030504040204" pitchFamily="50" charset="-128"/>
                  <a:ea typeface="Meiryo UI" panose="020B0604030504040204" pitchFamily="50" charset="-128"/>
                </a:rPr>
                <a:t>月</a:t>
              </a:r>
              <a:r>
                <a:rPr lang="en-US" altLang="ja-JP" dirty="0">
                  <a:latin typeface="Meiryo UI" panose="020B0604030504040204" pitchFamily="50" charset="-128"/>
                  <a:ea typeface="Meiryo UI" panose="020B0604030504040204" pitchFamily="50" charset="-128"/>
                </a:rPr>
                <a:t>13</a:t>
              </a:r>
              <a:r>
                <a:rPr lang="ja-JP" altLang="en-US" dirty="0">
                  <a:latin typeface="Meiryo UI" panose="020B0604030504040204" pitchFamily="50" charset="-128"/>
                  <a:ea typeface="Meiryo UI" panose="020B0604030504040204" pitchFamily="50" charset="-128"/>
                </a:rPr>
                <a:t>日　房惑</a:t>
              </a:r>
              <a:r>
                <a:rPr lang="ja-JP" altLang="en-US">
                  <a:latin typeface="Meiryo UI" panose="020B0604030504040204" pitchFamily="50" charset="-128"/>
                  <a:ea typeface="Meiryo UI" panose="020B0604030504040204" pitchFamily="50" charset="-128"/>
                </a:rPr>
                <a:t>（市原・おそらく）</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a:t>
              </a:r>
              <a:r>
                <a:rPr lang="en-US" altLang="ja-JP" dirty="0">
                  <a:latin typeface="Meiryo UI" panose="020B0604030504040204" pitchFamily="50" charset="-128"/>
                  <a:ea typeface="Meiryo UI" panose="020B0604030504040204" pitchFamily="50" charset="-128"/>
                </a:rPr>
                <a:t>12</a:t>
              </a:r>
              <a:r>
                <a:rPr lang="ja-JP" altLang="en-US" dirty="0">
                  <a:latin typeface="Meiryo UI" panose="020B0604030504040204" pitchFamily="50" charset="-128"/>
                  <a:ea typeface="Meiryo UI" panose="020B0604030504040204" pitchFamily="50" charset="-128"/>
                </a:rPr>
                <a:t>月</a:t>
              </a:r>
              <a:r>
                <a:rPr lang="en-US" altLang="ja-JP" dirty="0">
                  <a:latin typeface="Meiryo UI" panose="020B0604030504040204" pitchFamily="50" charset="-128"/>
                  <a:ea typeface="Meiryo UI" panose="020B0604030504040204" pitchFamily="50" charset="-128"/>
                </a:rPr>
                <a:t>20</a:t>
              </a:r>
              <a:r>
                <a:rPr lang="ja-JP" altLang="en-US" dirty="0">
                  <a:latin typeface="Meiryo UI" panose="020B0604030504040204" pitchFamily="50" charset="-128"/>
                  <a:ea typeface="Meiryo UI" panose="020B0604030504040204" pitchFamily="50" charset="-128"/>
                </a:rPr>
                <a:t>日　川越（おそらく）</a:t>
              </a:r>
              <a:endParaRPr lang="en-US" altLang="ja-JP" dirty="0">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＊は個人参加</a:t>
              </a:r>
              <a:endParaRPr lang="en-US" altLang="ja-JP" dirty="0">
                <a:latin typeface="Meiryo UI" panose="020B0604030504040204" pitchFamily="50" charset="-128"/>
                <a:ea typeface="Meiryo UI" panose="020B0604030504040204" pitchFamily="50" charset="-128"/>
              </a:endParaRPr>
            </a:p>
          </p:txBody>
        </p:sp>
      </p:grpSp>
    </p:spTree>
    <p:extLst>
      <p:ext uri="{BB962C8B-B14F-4D97-AF65-F5344CB8AC3E}">
        <p14:creationId xmlns:p14="http://schemas.microsoft.com/office/powerpoint/2010/main" val="22652003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2">
            <a:extLst>
              <a:ext uri="{FF2B5EF4-FFF2-40B4-BE49-F238E27FC236}">
                <a16:creationId xmlns:a16="http://schemas.microsoft.com/office/drawing/2014/main" id="{F2C8A1C4-8A88-4652-BF33-1A1E2579B728}"/>
              </a:ext>
            </a:extLst>
          </p:cNvPr>
          <p:cNvSpPr txBox="1">
            <a:spLocks/>
          </p:cNvSpPr>
          <p:nvPr/>
        </p:nvSpPr>
        <p:spPr>
          <a:xfrm>
            <a:off x="76200" y="1677955"/>
            <a:ext cx="8991600" cy="3502090"/>
          </a:xfrm>
          <a:prstGeom prst="rect">
            <a:avLst/>
          </a:prstGeom>
        </p:spPr>
        <p:txBody>
          <a:bodyPr anchor="ctr">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r>
              <a:rPr lang="ja-JP" altLang="en-US" sz="2100" dirty="0">
                <a:solidFill>
                  <a:schemeClr val="bg1">
                    <a:lumMod val="85000"/>
                  </a:schemeClr>
                </a:solidFill>
                <a:latin typeface="Meiryo UI" panose="020B0604030504040204" pitchFamily="50" charset="-128"/>
                <a:ea typeface="Meiryo UI" panose="020B0604030504040204" pitchFamily="50" charset="-128"/>
              </a:rPr>
              <a:t>開会・会長あいさつ　　　　　　　　会長　大石雅規　　　　　　</a:t>
            </a:r>
            <a:endParaRPr lang="en-US" altLang="ja-JP" sz="2100" dirty="0">
              <a:solidFill>
                <a:schemeClr val="bg1">
                  <a:lumMod val="85000"/>
                </a:schemeClr>
              </a:solidFill>
              <a:latin typeface="Meiryo UI" panose="020B0604030504040204" pitchFamily="50" charset="-128"/>
              <a:ea typeface="Meiryo UI" panose="020B0604030504040204" pitchFamily="50" charset="-128"/>
            </a:endParaRPr>
          </a:p>
          <a:p>
            <a:r>
              <a:rPr lang="ja-JP" altLang="en-US" sz="2100" dirty="0">
                <a:solidFill>
                  <a:schemeClr val="bg1">
                    <a:lumMod val="85000"/>
                  </a:schemeClr>
                </a:solidFill>
                <a:latin typeface="Meiryo UI" panose="020B0604030504040204" pitchFamily="50" charset="-128"/>
                <a:ea typeface="Meiryo UI" panose="020B0604030504040204" pitchFamily="50" charset="-128"/>
              </a:rPr>
              <a:t>役員の改選、承認、挨拶　　　　 主務</a:t>
            </a:r>
            <a:r>
              <a:rPr lang="ja-JP" altLang="en-US" sz="2100" dirty="0">
                <a:latin typeface="Meiryo UI" panose="020B0604030504040204" pitchFamily="50" charset="-128"/>
                <a:ea typeface="Meiryo UI" panose="020B0604030504040204" pitchFamily="50" charset="-128"/>
              </a:rPr>
              <a:t>　　　　　　　　　</a:t>
            </a:r>
            <a:endParaRPr lang="en-US" altLang="ja-JP" sz="2100" dirty="0">
              <a:latin typeface="Meiryo UI" panose="020B0604030504040204" pitchFamily="50" charset="-128"/>
              <a:ea typeface="Meiryo UI" panose="020B0604030504040204" pitchFamily="50" charset="-128"/>
            </a:endParaRPr>
          </a:p>
          <a:p>
            <a:r>
              <a:rPr lang="ja-JP" altLang="en-US" sz="2100" dirty="0">
                <a:solidFill>
                  <a:schemeClr val="bg1">
                    <a:lumMod val="85000"/>
                  </a:schemeClr>
                </a:solidFill>
                <a:latin typeface="Meiryo UI" panose="020B0604030504040204" pitchFamily="50" charset="-128"/>
                <a:ea typeface="Meiryo UI" panose="020B0604030504040204" pitchFamily="50" charset="-128"/>
              </a:rPr>
              <a:t>会則および細則の改廃            理事会</a:t>
            </a:r>
            <a:endParaRPr lang="en-US" altLang="ja-JP" sz="2100" dirty="0">
              <a:solidFill>
                <a:schemeClr val="bg1">
                  <a:lumMod val="85000"/>
                </a:schemeClr>
              </a:solidFill>
              <a:latin typeface="Meiryo UI" panose="020B0604030504040204" pitchFamily="50" charset="-128"/>
              <a:ea typeface="Meiryo UI" panose="020B0604030504040204" pitchFamily="50" charset="-128"/>
            </a:endParaRPr>
          </a:p>
          <a:p>
            <a:r>
              <a:rPr lang="ja-JP" altLang="en-US" sz="2100" dirty="0">
                <a:solidFill>
                  <a:schemeClr val="bg1">
                    <a:lumMod val="85000"/>
                  </a:schemeClr>
                </a:solidFill>
                <a:latin typeface="Meiryo UI" panose="020B0604030504040204" pitchFamily="50" charset="-128"/>
                <a:ea typeface="Meiryo UI" panose="020B0604030504040204" pitchFamily="50" charset="-128"/>
              </a:rPr>
              <a:t>審議事項・報告事項              理事会</a:t>
            </a:r>
            <a:endParaRPr lang="en-US" altLang="ja-JP" sz="2100" dirty="0">
              <a:solidFill>
                <a:schemeClr val="bg1">
                  <a:lumMod val="85000"/>
                </a:schemeClr>
              </a:solidFill>
              <a:latin typeface="Meiryo UI" panose="020B0604030504040204" pitchFamily="50" charset="-128"/>
              <a:ea typeface="Meiryo UI" panose="020B0604030504040204" pitchFamily="50" charset="-128"/>
            </a:endParaRPr>
          </a:p>
          <a:p>
            <a:r>
              <a:rPr lang="ja-JP" altLang="en-US" sz="2100" dirty="0">
                <a:solidFill>
                  <a:schemeClr val="bg1">
                    <a:lumMod val="85000"/>
                  </a:schemeClr>
                </a:solidFill>
                <a:latin typeface="Meiryo UI" panose="020B0604030504040204" pitchFamily="50" charset="-128"/>
                <a:ea typeface="Meiryo UI" panose="020B0604030504040204" pitchFamily="50" charset="-128"/>
              </a:rPr>
              <a:t>事業報告・事業計画              主務　</a:t>
            </a:r>
            <a:endParaRPr lang="en-US" altLang="ja-JP" sz="2100" dirty="0">
              <a:solidFill>
                <a:schemeClr val="bg1">
                  <a:lumMod val="85000"/>
                </a:schemeClr>
              </a:solidFill>
              <a:latin typeface="Meiryo UI" panose="020B0604030504040204" pitchFamily="50" charset="-128"/>
              <a:ea typeface="Meiryo UI" panose="020B0604030504040204" pitchFamily="50" charset="-128"/>
            </a:endParaRPr>
          </a:p>
          <a:p>
            <a:r>
              <a:rPr lang="ja-JP" altLang="en-US" sz="2100" dirty="0">
                <a:solidFill>
                  <a:schemeClr val="tx1"/>
                </a:solidFill>
                <a:latin typeface="Meiryo UI" panose="020B0604030504040204" pitchFamily="50" charset="-128"/>
                <a:ea typeface="Meiryo UI" panose="020B0604030504040204" pitchFamily="50" charset="-128"/>
              </a:rPr>
              <a:t>決算報告・監査報告              会計・監事</a:t>
            </a:r>
            <a:endParaRPr lang="en-US" altLang="ja-JP" sz="2100" dirty="0">
              <a:solidFill>
                <a:schemeClr val="tx1"/>
              </a:solidFill>
              <a:latin typeface="Meiryo UI" panose="020B0604030504040204" pitchFamily="50" charset="-128"/>
              <a:ea typeface="Meiryo UI" panose="020B0604030504040204" pitchFamily="50" charset="-128"/>
            </a:endParaRPr>
          </a:p>
          <a:p>
            <a:r>
              <a:rPr lang="ja-JP" altLang="en-US" sz="2100" dirty="0">
                <a:solidFill>
                  <a:schemeClr val="tx1"/>
                </a:solidFill>
                <a:latin typeface="Meiryo UI" panose="020B0604030504040204" pitchFamily="50" charset="-128"/>
                <a:ea typeface="Meiryo UI" panose="020B0604030504040204" pitchFamily="50" charset="-128"/>
              </a:rPr>
              <a:t>予算計画　　　　　　　　　　　　　　会計</a:t>
            </a:r>
            <a:endParaRPr lang="en-US" altLang="ja-JP" sz="2100" dirty="0">
              <a:solidFill>
                <a:schemeClr val="tx1"/>
              </a:solidFill>
              <a:latin typeface="Meiryo UI" panose="020B0604030504040204" pitchFamily="50" charset="-128"/>
              <a:ea typeface="Meiryo UI" panose="020B0604030504040204" pitchFamily="50" charset="-128"/>
            </a:endParaRPr>
          </a:p>
          <a:p>
            <a:r>
              <a:rPr lang="ja-JP" altLang="en-US" sz="2100" dirty="0">
                <a:solidFill>
                  <a:schemeClr val="bg1">
                    <a:lumMod val="85000"/>
                  </a:schemeClr>
                </a:solidFill>
                <a:latin typeface="Meiryo UI" panose="020B0604030504040204" pitchFamily="50" charset="-128"/>
                <a:ea typeface="Meiryo UI" panose="020B0604030504040204" pitchFamily="50" charset="-128"/>
              </a:rPr>
              <a:t>今年度の方針                      鹿田主将</a:t>
            </a:r>
          </a:p>
        </p:txBody>
      </p:sp>
      <p:pic>
        <p:nvPicPr>
          <p:cNvPr id="3" name="図 2">
            <a:extLst>
              <a:ext uri="{FF2B5EF4-FFF2-40B4-BE49-F238E27FC236}">
                <a16:creationId xmlns:a16="http://schemas.microsoft.com/office/drawing/2014/main" id="{BE083212-500E-02CB-8863-4CBF4E3C6B59}"/>
              </a:ext>
            </a:extLst>
          </p:cNvPr>
          <p:cNvPicPr>
            <a:picLocks noChangeAspect="1"/>
          </p:cNvPicPr>
          <p:nvPr/>
        </p:nvPicPr>
        <p:blipFill>
          <a:blip r:embed="rId2"/>
          <a:stretch>
            <a:fillRect/>
          </a:stretch>
        </p:blipFill>
        <p:spPr>
          <a:xfrm>
            <a:off x="8353175" y="5641549"/>
            <a:ext cx="791937" cy="605404"/>
          </a:xfrm>
          <a:prstGeom prst="rect">
            <a:avLst/>
          </a:prstGeom>
        </p:spPr>
      </p:pic>
      <p:sp>
        <p:nvSpPr>
          <p:cNvPr id="5" name="テキスト ボックス 4">
            <a:extLst>
              <a:ext uri="{FF2B5EF4-FFF2-40B4-BE49-F238E27FC236}">
                <a16:creationId xmlns:a16="http://schemas.microsoft.com/office/drawing/2014/main" id="{6BC8481C-BC9A-672A-E16E-5E7B6A03D4B5}"/>
              </a:ext>
            </a:extLst>
          </p:cNvPr>
          <p:cNvSpPr txBox="1"/>
          <p:nvPr/>
        </p:nvSpPr>
        <p:spPr>
          <a:xfrm>
            <a:off x="0" y="996881"/>
            <a:ext cx="9121140" cy="600164"/>
          </a:xfrm>
          <a:prstGeom prst="rect">
            <a:avLst/>
          </a:prstGeom>
          <a:noFill/>
        </p:spPr>
        <p:txBody>
          <a:bodyPr wrap="square">
            <a:spAutoFit/>
          </a:bodyPr>
          <a:lstStyle/>
          <a:p>
            <a:pPr algn="ctr"/>
            <a:r>
              <a:rPr kumimoji="1" lang="ja-JP" altLang="en-US" sz="3300" dirty="0">
                <a:latin typeface="Meiryo UI" panose="020B0604030504040204" pitchFamily="50" charset="-128"/>
                <a:ea typeface="Meiryo UI" panose="020B0604030504040204" pitchFamily="50" charset="-128"/>
              </a:rPr>
              <a:t>総会 式次第</a:t>
            </a:r>
          </a:p>
        </p:txBody>
      </p:sp>
      <p:sp>
        <p:nvSpPr>
          <p:cNvPr id="6" name="テキスト ボックス 5">
            <a:extLst>
              <a:ext uri="{FF2B5EF4-FFF2-40B4-BE49-F238E27FC236}">
                <a16:creationId xmlns:a16="http://schemas.microsoft.com/office/drawing/2014/main" id="{A69E648B-A1F0-79B3-4B38-1D03CBE46FB5}"/>
              </a:ext>
            </a:extLst>
          </p:cNvPr>
          <p:cNvSpPr txBox="1"/>
          <p:nvPr/>
        </p:nvSpPr>
        <p:spPr>
          <a:xfrm>
            <a:off x="7574280" y="1511995"/>
            <a:ext cx="1493520" cy="300082"/>
          </a:xfrm>
          <a:prstGeom prst="rect">
            <a:avLst/>
          </a:prstGeom>
          <a:noFill/>
        </p:spPr>
        <p:txBody>
          <a:bodyPr wrap="square">
            <a:spAutoFit/>
          </a:bodyPr>
          <a:lstStyle/>
          <a:p>
            <a:r>
              <a:rPr lang="ja-JP" altLang="en-US" sz="1350" dirty="0">
                <a:latin typeface="Meiryo UI" panose="020B0604030504040204" pitchFamily="50" charset="-128"/>
                <a:ea typeface="Meiryo UI" panose="020B0604030504040204" pitchFamily="50" charset="-128"/>
              </a:rPr>
              <a:t>進行　主務　宮本</a:t>
            </a:r>
            <a:endParaRPr lang="ja-JP" altLang="en-US" sz="1350" dirty="0"/>
          </a:p>
        </p:txBody>
      </p:sp>
    </p:spTree>
    <p:extLst>
      <p:ext uri="{BB962C8B-B14F-4D97-AF65-F5344CB8AC3E}">
        <p14:creationId xmlns:p14="http://schemas.microsoft.com/office/powerpoint/2010/main" val="10102042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2DC782C9-5584-7BC4-B216-1D091386A1DA}"/>
              </a:ext>
            </a:extLst>
          </p:cNvPr>
          <p:cNvPicPr>
            <a:picLocks noChangeAspect="1"/>
          </p:cNvPicPr>
          <p:nvPr/>
        </p:nvPicPr>
        <p:blipFill>
          <a:blip r:embed="rId3"/>
          <a:stretch>
            <a:fillRect/>
          </a:stretch>
        </p:blipFill>
        <p:spPr>
          <a:xfrm>
            <a:off x="133724" y="441218"/>
            <a:ext cx="8784497" cy="5975564"/>
          </a:xfrm>
          <a:prstGeom prst="rect">
            <a:avLst/>
          </a:prstGeom>
        </p:spPr>
      </p:pic>
      <p:sp>
        <p:nvSpPr>
          <p:cNvPr id="2" name="テキスト ボックス 1">
            <a:extLst>
              <a:ext uri="{FF2B5EF4-FFF2-40B4-BE49-F238E27FC236}">
                <a16:creationId xmlns:a16="http://schemas.microsoft.com/office/drawing/2014/main" id="{5EA1C0E6-05C9-4A53-A780-4E8A16CF0940}"/>
              </a:ext>
            </a:extLst>
          </p:cNvPr>
          <p:cNvSpPr txBox="1"/>
          <p:nvPr/>
        </p:nvSpPr>
        <p:spPr>
          <a:xfrm>
            <a:off x="0" y="0"/>
            <a:ext cx="9144000" cy="461665"/>
          </a:xfrm>
          <a:prstGeom prst="rect">
            <a:avLst/>
          </a:prstGeom>
          <a:solidFill>
            <a:schemeClr val="bg2">
              <a:lumMod val="90000"/>
            </a:schemeClr>
          </a:solidFill>
        </p:spPr>
        <p:txBody>
          <a:bodyPr wrap="square">
            <a:spAutoFit/>
          </a:bodyPr>
          <a:lstStyle/>
          <a:p>
            <a:r>
              <a:rPr lang="en-US" altLang="ja-JP" sz="2400" dirty="0">
                <a:latin typeface="Meiryo UI" panose="020B0604030504040204" pitchFamily="50" charset="-128"/>
                <a:ea typeface="Meiryo UI" panose="020B0604030504040204" pitchFamily="50" charset="-128"/>
              </a:rPr>
              <a:t>2025</a:t>
            </a:r>
            <a:r>
              <a:rPr lang="ja-JP" altLang="en-US" sz="2400" dirty="0">
                <a:latin typeface="Meiryo UI" panose="020B0604030504040204" pitchFamily="50" charset="-128"/>
                <a:ea typeface="Meiryo UI" panose="020B0604030504040204" pitchFamily="50" charset="-128"/>
              </a:rPr>
              <a:t>年度 決算報告・監査報告</a:t>
            </a:r>
          </a:p>
        </p:txBody>
      </p:sp>
    </p:spTree>
    <p:extLst>
      <p:ext uri="{BB962C8B-B14F-4D97-AF65-F5344CB8AC3E}">
        <p14:creationId xmlns:p14="http://schemas.microsoft.com/office/powerpoint/2010/main" val="23312946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EA1C0E6-05C9-4A53-A780-4E8A16CF0940}"/>
              </a:ext>
            </a:extLst>
          </p:cNvPr>
          <p:cNvSpPr txBox="1"/>
          <p:nvPr/>
        </p:nvSpPr>
        <p:spPr>
          <a:xfrm>
            <a:off x="0" y="0"/>
            <a:ext cx="9144000" cy="461665"/>
          </a:xfrm>
          <a:prstGeom prst="rect">
            <a:avLst/>
          </a:prstGeom>
          <a:solidFill>
            <a:schemeClr val="bg2">
              <a:lumMod val="90000"/>
            </a:schemeClr>
          </a:solidFill>
        </p:spPr>
        <p:txBody>
          <a:bodyPr wrap="square">
            <a:spAutoFit/>
          </a:bodyPr>
          <a:lstStyle/>
          <a:p>
            <a:r>
              <a:rPr lang="en-US" altLang="ja-JP" sz="2400" dirty="0">
                <a:latin typeface="Meiryo UI" panose="020B0604030504040204" pitchFamily="50" charset="-128"/>
                <a:ea typeface="Meiryo UI" panose="020B0604030504040204" pitchFamily="50" charset="-128"/>
              </a:rPr>
              <a:t>2026</a:t>
            </a:r>
            <a:r>
              <a:rPr lang="ja-JP" altLang="en-US" sz="2400" dirty="0">
                <a:latin typeface="Meiryo UI" panose="020B0604030504040204" pitchFamily="50" charset="-128"/>
                <a:ea typeface="Meiryo UI" panose="020B0604030504040204" pitchFamily="50" charset="-128"/>
              </a:rPr>
              <a:t>年度　予算案</a:t>
            </a:r>
          </a:p>
        </p:txBody>
      </p:sp>
      <p:pic>
        <p:nvPicPr>
          <p:cNvPr id="8" name="図 7">
            <a:extLst>
              <a:ext uri="{FF2B5EF4-FFF2-40B4-BE49-F238E27FC236}">
                <a16:creationId xmlns:a16="http://schemas.microsoft.com/office/drawing/2014/main" id="{FF6E5D05-4B65-64B7-E44E-8D3A89C03173}"/>
              </a:ext>
            </a:extLst>
          </p:cNvPr>
          <p:cNvPicPr>
            <a:picLocks noChangeAspect="1"/>
          </p:cNvPicPr>
          <p:nvPr/>
        </p:nvPicPr>
        <p:blipFill>
          <a:blip r:embed="rId3"/>
          <a:stretch>
            <a:fillRect/>
          </a:stretch>
        </p:blipFill>
        <p:spPr>
          <a:xfrm>
            <a:off x="993422" y="564886"/>
            <a:ext cx="6939289" cy="5759138"/>
          </a:xfrm>
          <a:prstGeom prst="rect">
            <a:avLst/>
          </a:prstGeom>
        </p:spPr>
      </p:pic>
      <p:pic>
        <p:nvPicPr>
          <p:cNvPr id="12" name="図 11">
            <a:extLst>
              <a:ext uri="{FF2B5EF4-FFF2-40B4-BE49-F238E27FC236}">
                <a16:creationId xmlns:a16="http://schemas.microsoft.com/office/drawing/2014/main" id="{FA4C66AD-D1D0-39D9-4055-40267322E8F6}"/>
              </a:ext>
            </a:extLst>
          </p:cNvPr>
          <p:cNvPicPr>
            <a:picLocks noChangeAspect="1"/>
          </p:cNvPicPr>
          <p:nvPr/>
        </p:nvPicPr>
        <p:blipFill>
          <a:blip r:embed="rId4"/>
          <a:stretch>
            <a:fillRect/>
          </a:stretch>
        </p:blipFill>
        <p:spPr>
          <a:xfrm>
            <a:off x="0" y="4287639"/>
            <a:ext cx="9144000" cy="1085872"/>
          </a:xfrm>
          <a:prstGeom prst="rect">
            <a:avLst/>
          </a:prstGeom>
          <a:ln>
            <a:solidFill>
              <a:srgbClr val="FF0000"/>
            </a:solidFill>
          </a:ln>
        </p:spPr>
      </p:pic>
    </p:spTree>
    <p:extLst>
      <p:ext uri="{BB962C8B-B14F-4D97-AF65-F5344CB8AC3E}">
        <p14:creationId xmlns:p14="http://schemas.microsoft.com/office/powerpoint/2010/main" val="700879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2">
            <a:extLst>
              <a:ext uri="{FF2B5EF4-FFF2-40B4-BE49-F238E27FC236}">
                <a16:creationId xmlns:a16="http://schemas.microsoft.com/office/drawing/2014/main" id="{F2C8A1C4-8A88-4652-BF33-1A1E2579B728}"/>
              </a:ext>
            </a:extLst>
          </p:cNvPr>
          <p:cNvSpPr txBox="1">
            <a:spLocks/>
          </p:cNvSpPr>
          <p:nvPr/>
        </p:nvSpPr>
        <p:spPr>
          <a:xfrm>
            <a:off x="76200" y="1677955"/>
            <a:ext cx="8991600" cy="3502090"/>
          </a:xfrm>
          <a:prstGeom prst="rect">
            <a:avLst/>
          </a:prstGeom>
        </p:spPr>
        <p:txBody>
          <a:bodyPr anchor="ctr">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r>
              <a:rPr lang="ja-JP" altLang="en-US" sz="2100" dirty="0">
                <a:solidFill>
                  <a:schemeClr val="bg1">
                    <a:lumMod val="85000"/>
                  </a:schemeClr>
                </a:solidFill>
                <a:latin typeface="Meiryo UI" panose="020B0604030504040204" pitchFamily="50" charset="-128"/>
                <a:ea typeface="Meiryo UI" panose="020B0604030504040204" pitchFamily="50" charset="-128"/>
              </a:rPr>
              <a:t>開会・会長あいさつ　　　　　　　　会長　大石雅規　　　　　　</a:t>
            </a:r>
            <a:endParaRPr lang="en-US" altLang="ja-JP" sz="2100" dirty="0">
              <a:solidFill>
                <a:schemeClr val="bg1">
                  <a:lumMod val="85000"/>
                </a:schemeClr>
              </a:solidFill>
              <a:latin typeface="Meiryo UI" panose="020B0604030504040204" pitchFamily="50" charset="-128"/>
              <a:ea typeface="Meiryo UI" panose="020B0604030504040204" pitchFamily="50" charset="-128"/>
            </a:endParaRPr>
          </a:p>
          <a:p>
            <a:r>
              <a:rPr lang="ja-JP" altLang="en-US" sz="2100" dirty="0">
                <a:solidFill>
                  <a:schemeClr val="bg1">
                    <a:lumMod val="85000"/>
                  </a:schemeClr>
                </a:solidFill>
                <a:latin typeface="Meiryo UI" panose="020B0604030504040204" pitchFamily="50" charset="-128"/>
                <a:ea typeface="Meiryo UI" panose="020B0604030504040204" pitchFamily="50" charset="-128"/>
              </a:rPr>
              <a:t>役員の改選、承認、挨拶　　　　 主務</a:t>
            </a:r>
            <a:r>
              <a:rPr lang="ja-JP" altLang="en-US" sz="2100" dirty="0">
                <a:latin typeface="Meiryo UI" panose="020B0604030504040204" pitchFamily="50" charset="-128"/>
                <a:ea typeface="Meiryo UI" panose="020B0604030504040204" pitchFamily="50" charset="-128"/>
              </a:rPr>
              <a:t>　　　　　　　　　</a:t>
            </a:r>
            <a:endParaRPr lang="en-US" altLang="ja-JP" sz="2100" dirty="0">
              <a:latin typeface="Meiryo UI" panose="020B0604030504040204" pitchFamily="50" charset="-128"/>
              <a:ea typeface="Meiryo UI" panose="020B0604030504040204" pitchFamily="50" charset="-128"/>
            </a:endParaRPr>
          </a:p>
          <a:p>
            <a:r>
              <a:rPr lang="ja-JP" altLang="en-US" sz="2100" dirty="0">
                <a:solidFill>
                  <a:schemeClr val="bg1">
                    <a:lumMod val="85000"/>
                  </a:schemeClr>
                </a:solidFill>
                <a:latin typeface="Meiryo UI" panose="020B0604030504040204" pitchFamily="50" charset="-128"/>
                <a:ea typeface="Meiryo UI" panose="020B0604030504040204" pitchFamily="50" charset="-128"/>
              </a:rPr>
              <a:t>会則および細則の改廃            理事会</a:t>
            </a:r>
            <a:endParaRPr lang="en-US" altLang="ja-JP" sz="2100" dirty="0">
              <a:solidFill>
                <a:schemeClr val="bg1">
                  <a:lumMod val="85000"/>
                </a:schemeClr>
              </a:solidFill>
              <a:latin typeface="Meiryo UI" panose="020B0604030504040204" pitchFamily="50" charset="-128"/>
              <a:ea typeface="Meiryo UI" panose="020B0604030504040204" pitchFamily="50" charset="-128"/>
            </a:endParaRPr>
          </a:p>
          <a:p>
            <a:r>
              <a:rPr lang="ja-JP" altLang="en-US" sz="2100" dirty="0">
                <a:solidFill>
                  <a:schemeClr val="bg1">
                    <a:lumMod val="85000"/>
                  </a:schemeClr>
                </a:solidFill>
                <a:latin typeface="Meiryo UI" panose="020B0604030504040204" pitchFamily="50" charset="-128"/>
                <a:ea typeface="Meiryo UI" panose="020B0604030504040204" pitchFamily="50" charset="-128"/>
              </a:rPr>
              <a:t>審議事項・報告事項              理事会</a:t>
            </a:r>
            <a:endParaRPr lang="en-US" altLang="ja-JP" sz="2100" dirty="0">
              <a:solidFill>
                <a:schemeClr val="bg1">
                  <a:lumMod val="85000"/>
                </a:schemeClr>
              </a:solidFill>
              <a:latin typeface="Meiryo UI" panose="020B0604030504040204" pitchFamily="50" charset="-128"/>
              <a:ea typeface="Meiryo UI" panose="020B0604030504040204" pitchFamily="50" charset="-128"/>
            </a:endParaRPr>
          </a:p>
          <a:p>
            <a:r>
              <a:rPr lang="ja-JP" altLang="en-US" sz="2100" dirty="0">
                <a:solidFill>
                  <a:schemeClr val="bg1">
                    <a:lumMod val="85000"/>
                  </a:schemeClr>
                </a:solidFill>
                <a:latin typeface="Meiryo UI" panose="020B0604030504040204" pitchFamily="50" charset="-128"/>
                <a:ea typeface="Meiryo UI" panose="020B0604030504040204" pitchFamily="50" charset="-128"/>
              </a:rPr>
              <a:t>事業報告・事業計画              主務　</a:t>
            </a:r>
            <a:endParaRPr lang="en-US" altLang="ja-JP" sz="2100" dirty="0">
              <a:solidFill>
                <a:schemeClr val="bg1">
                  <a:lumMod val="85000"/>
                </a:schemeClr>
              </a:solidFill>
              <a:latin typeface="Meiryo UI" panose="020B0604030504040204" pitchFamily="50" charset="-128"/>
              <a:ea typeface="Meiryo UI" panose="020B0604030504040204" pitchFamily="50" charset="-128"/>
            </a:endParaRPr>
          </a:p>
          <a:p>
            <a:r>
              <a:rPr lang="ja-JP" altLang="en-US" sz="2100" dirty="0">
                <a:solidFill>
                  <a:schemeClr val="bg1">
                    <a:lumMod val="85000"/>
                  </a:schemeClr>
                </a:solidFill>
                <a:latin typeface="Meiryo UI" panose="020B0604030504040204" pitchFamily="50" charset="-128"/>
                <a:ea typeface="Meiryo UI" panose="020B0604030504040204" pitchFamily="50" charset="-128"/>
              </a:rPr>
              <a:t>決算報告・監査報告              会計・監事</a:t>
            </a:r>
            <a:endParaRPr lang="en-US" altLang="ja-JP" sz="2100" dirty="0">
              <a:solidFill>
                <a:schemeClr val="bg1">
                  <a:lumMod val="85000"/>
                </a:schemeClr>
              </a:solidFill>
              <a:latin typeface="Meiryo UI" panose="020B0604030504040204" pitchFamily="50" charset="-128"/>
              <a:ea typeface="Meiryo UI" panose="020B0604030504040204" pitchFamily="50" charset="-128"/>
            </a:endParaRPr>
          </a:p>
          <a:p>
            <a:r>
              <a:rPr lang="ja-JP" altLang="en-US" sz="2100" dirty="0">
                <a:solidFill>
                  <a:schemeClr val="bg1">
                    <a:lumMod val="85000"/>
                  </a:schemeClr>
                </a:solidFill>
                <a:latin typeface="Meiryo UI" panose="020B0604030504040204" pitchFamily="50" charset="-128"/>
                <a:ea typeface="Meiryo UI" panose="020B0604030504040204" pitchFamily="50" charset="-128"/>
              </a:rPr>
              <a:t>予算計画　　　　　　　　　　　　　　会計</a:t>
            </a:r>
            <a:endParaRPr lang="en-US" altLang="ja-JP" sz="2100" dirty="0">
              <a:solidFill>
                <a:schemeClr val="bg1">
                  <a:lumMod val="85000"/>
                </a:schemeClr>
              </a:solidFill>
              <a:latin typeface="Meiryo UI" panose="020B0604030504040204" pitchFamily="50" charset="-128"/>
              <a:ea typeface="Meiryo UI" panose="020B0604030504040204" pitchFamily="50" charset="-128"/>
            </a:endParaRPr>
          </a:p>
          <a:p>
            <a:r>
              <a:rPr lang="ja-JP" altLang="en-US" sz="2100" dirty="0">
                <a:solidFill>
                  <a:schemeClr val="tx1"/>
                </a:solidFill>
                <a:latin typeface="Meiryo UI" panose="020B0604030504040204" pitchFamily="50" charset="-128"/>
                <a:ea typeface="Meiryo UI" panose="020B0604030504040204" pitchFamily="50" charset="-128"/>
              </a:rPr>
              <a:t>今年度の方針                      鹿田主将</a:t>
            </a:r>
          </a:p>
        </p:txBody>
      </p:sp>
      <p:pic>
        <p:nvPicPr>
          <p:cNvPr id="3" name="図 2">
            <a:extLst>
              <a:ext uri="{FF2B5EF4-FFF2-40B4-BE49-F238E27FC236}">
                <a16:creationId xmlns:a16="http://schemas.microsoft.com/office/drawing/2014/main" id="{BE083212-500E-02CB-8863-4CBF4E3C6B59}"/>
              </a:ext>
            </a:extLst>
          </p:cNvPr>
          <p:cNvPicPr>
            <a:picLocks noChangeAspect="1"/>
          </p:cNvPicPr>
          <p:nvPr/>
        </p:nvPicPr>
        <p:blipFill>
          <a:blip r:embed="rId2"/>
          <a:stretch>
            <a:fillRect/>
          </a:stretch>
        </p:blipFill>
        <p:spPr>
          <a:xfrm>
            <a:off x="8353175" y="5641549"/>
            <a:ext cx="791937" cy="605404"/>
          </a:xfrm>
          <a:prstGeom prst="rect">
            <a:avLst/>
          </a:prstGeom>
        </p:spPr>
      </p:pic>
      <p:sp>
        <p:nvSpPr>
          <p:cNvPr id="5" name="テキスト ボックス 4">
            <a:extLst>
              <a:ext uri="{FF2B5EF4-FFF2-40B4-BE49-F238E27FC236}">
                <a16:creationId xmlns:a16="http://schemas.microsoft.com/office/drawing/2014/main" id="{6BC8481C-BC9A-672A-E16E-5E7B6A03D4B5}"/>
              </a:ext>
            </a:extLst>
          </p:cNvPr>
          <p:cNvSpPr txBox="1"/>
          <p:nvPr/>
        </p:nvSpPr>
        <p:spPr>
          <a:xfrm>
            <a:off x="0" y="996881"/>
            <a:ext cx="9121140" cy="600164"/>
          </a:xfrm>
          <a:prstGeom prst="rect">
            <a:avLst/>
          </a:prstGeom>
          <a:noFill/>
        </p:spPr>
        <p:txBody>
          <a:bodyPr wrap="square">
            <a:spAutoFit/>
          </a:bodyPr>
          <a:lstStyle/>
          <a:p>
            <a:pPr algn="ctr"/>
            <a:r>
              <a:rPr kumimoji="1" lang="ja-JP" altLang="en-US" sz="3300" dirty="0">
                <a:latin typeface="Meiryo UI" panose="020B0604030504040204" pitchFamily="50" charset="-128"/>
                <a:ea typeface="Meiryo UI" panose="020B0604030504040204" pitchFamily="50" charset="-128"/>
              </a:rPr>
              <a:t>総会 式次第</a:t>
            </a:r>
          </a:p>
        </p:txBody>
      </p:sp>
      <p:sp>
        <p:nvSpPr>
          <p:cNvPr id="6" name="テキスト ボックス 5">
            <a:extLst>
              <a:ext uri="{FF2B5EF4-FFF2-40B4-BE49-F238E27FC236}">
                <a16:creationId xmlns:a16="http://schemas.microsoft.com/office/drawing/2014/main" id="{A69E648B-A1F0-79B3-4B38-1D03CBE46FB5}"/>
              </a:ext>
            </a:extLst>
          </p:cNvPr>
          <p:cNvSpPr txBox="1"/>
          <p:nvPr/>
        </p:nvSpPr>
        <p:spPr>
          <a:xfrm>
            <a:off x="7574280" y="1511995"/>
            <a:ext cx="1493520" cy="300082"/>
          </a:xfrm>
          <a:prstGeom prst="rect">
            <a:avLst/>
          </a:prstGeom>
          <a:noFill/>
        </p:spPr>
        <p:txBody>
          <a:bodyPr wrap="square">
            <a:spAutoFit/>
          </a:bodyPr>
          <a:lstStyle/>
          <a:p>
            <a:r>
              <a:rPr lang="ja-JP" altLang="en-US" sz="1350" dirty="0">
                <a:latin typeface="Meiryo UI" panose="020B0604030504040204" pitchFamily="50" charset="-128"/>
                <a:ea typeface="Meiryo UI" panose="020B0604030504040204" pitchFamily="50" charset="-128"/>
              </a:rPr>
              <a:t>進行　主務　宮本</a:t>
            </a:r>
            <a:endParaRPr lang="ja-JP" altLang="en-US" sz="1350" dirty="0"/>
          </a:p>
        </p:txBody>
      </p:sp>
    </p:spTree>
    <p:extLst>
      <p:ext uri="{BB962C8B-B14F-4D97-AF65-F5344CB8AC3E}">
        <p14:creationId xmlns:p14="http://schemas.microsoft.com/office/powerpoint/2010/main" val="8663853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テキスト ボックス 24">
            <a:extLst>
              <a:ext uri="{FF2B5EF4-FFF2-40B4-BE49-F238E27FC236}">
                <a16:creationId xmlns:a16="http://schemas.microsoft.com/office/drawing/2014/main" id="{826C2030-2837-4561-A6DB-46D6423E4DB6}"/>
              </a:ext>
            </a:extLst>
          </p:cNvPr>
          <p:cNvSpPr txBox="1"/>
          <p:nvPr/>
        </p:nvSpPr>
        <p:spPr>
          <a:xfrm>
            <a:off x="0" y="0"/>
            <a:ext cx="9144000" cy="461665"/>
          </a:xfrm>
          <a:prstGeom prst="rect">
            <a:avLst/>
          </a:prstGeom>
          <a:solidFill>
            <a:schemeClr val="bg2">
              <a:lumMod val="90000"/>
            </a:schemeClr>
          </a:solidFill>
        </p:spPr>
        <p:txBody>
          <a:bodyPr wrap="square">
            <a:spAutoFit/>
          </a:bodyPr>
          <a:lstStyle/>
          <a:p>
            <a:r>
              <a:rPr kumimoji="1" lang="ja-JP" altLang="en-US" sz="2400" dirty="0">
                <a:latin typeface="Meiryo UI" panose="020B0604030504040204" pitchFamily="50" charset="-128"/>
                <a:ea typeface="Meiryo UI" panose="020B0604030504040204" pitchFamily="50" charset="-128"/>
              </a:rPr>
              <a:t>昨年度　</a:t>
            </a:r>
            <a:r>
              <a:rPr kumimoji="1" lang="en-US" altLang="ja-JP" sz="2400" dirty="0">
                <a:latin typeface="Meiryo UI" panose="020B0604030504040204" pitchFamily="50" charset="-128"/>
                <a:ea typeface="Meiryo UI" panose="020B0604030504040204" pitchFamily="50" charset="-128"/>
              </a:rPr>
              <a:t>2025</a:t>
            </a:r>
            <a:r>
              <a:rPr kumimoji="1" lang="ja-JP" altLang="en-US" sz="2400" dirty="0">
                <a:latin typeface="Meiryo UI" panose="020B0604030504040204" pitchFamily="50" charset="-128"/>
                <a:ea typeface="Meiryo UI" panose="020B0604030504040204" pitchFamily="50" charset="-128"/>
              </a:rPr>
              <a:t>年度方針</a:t>
            </a:r>
            <a:endParaRPr kumimoji="1" lang="en-US" altLang="ja-JP" sz="2400" dirty="0">
              <a:latin typeface="Meiryo UI" panose="020B0604030504040204" pitchFamily="50" charset="-128"/>
              <a:ea typeface="Meiryo UI" panose="020B0604030504040204" pitchFamily="50" charset="-128"/>
            </a:endParaRPr>
          </a:p>
        </p:txBody>
      </p:sp>
      <p:pic>
        <p:nvPicPr>
          <p:cNvPr id="2" name="図 1">
            <a:extLst>
              <a:ext uri="{FF2B5EF4-FFF2-40B4-BE49-F238E27FC236}">
                <a16:creationId xmlns:a16="http://schemas.microsoft.com/office/drawing/2014/main" id="{A674D55F-864A-C80C-8A64-B86F7C042B1A}"/>
              </a:ext>
            </a:extLst>
          </p:cNvPr>
          <p:cNvPicPr>
            <a:picLocks noChangeAspect="1"/>
          </p:cNvPicPr>
          <p:nvPr/>
        </p:nvPicPr>
        <p:blipFill>
          <a:blip r:embed="rId3"/>
          <a:stretch>
            <a:fillRect/>
          </a:stretch>
        </p:blipFill>
        <p:spPr>
          <a:xfrm>
            <a:off x="8353175" y="5641549"/>
            <a:ext cx="791937" cy="605404"/>
          </a:xfrm>
          <a:prstGeom prst="rect">
            <a:avLst/>
          </a:prstGeom>
        </p:spPr>
      </p:pic>
      <p:sp>
        <p:nvSpPr>
          <p:cNvPr id="4" name="テキスト ボックス 3">
            <a:extLst>
              <a:ext uri="{FF2B5EF4-FFF2-40B4-BE49-F238E27FC236}">
                <a16:creationId xmlns:a16="http://schemas.microsoft.com/office/drawing/2014/main" id="{D12EC4A4-583D-1CF4-D3AB-690C7181F669}"/>
              </a:ext>
            </a:extLst>
          </p:cNvPr>
          <p:cNvSpPr txBox="1"/>
          <p:nvPr/>
        </p:nvSpPr>
        <p:spPr>
          <a:xfrm>
            <a:off x="293471" y="1071432"/>
            <a:ext cx="8584163" cy="2000548"/>
          </a:xfrm>
          <a:prstGeom prst="rect">
            <a:avLst/>
          </a:prstGeom>
          <a:noFill/>
        </p:spPr>
        <p:txBody>
          <a:bodyPr wrap="square">
            <a:spAutoFit/>
          </a:bodyPr>
          <a:lstStyle/>
          <a:p>
            <a:pPr algn="ctr"/>
            <a:r>
              <a:rPr lang="en-US" altLang="ja-JP" sz="3600" b="1" i="1" dirty="0">
                <a:latin typeface="Arial" panose="020B0604020202020204" pitchFamily="34" charset="0"/>
                <a:ea typeface="Meiryo UI" panose="020B0604030504040204" pitchFamily="50" charset="-128"/>
                <a:cs typeface="Arial" panose="020B0604020202020204" pitchFamily="34" charset="0"/>
              </a:rPr>
              <a:t>【</a:t>
            </a:r>
            <a:r>
              <a:rPr lang="ja-JP" altLang="en-US" sz="3600" b="1" i="1" dirty="0">
                <a:latin typeface="Arial" panose="020B0604020202020204" pitchFamily="34" charset="0"/>
                <a:ea typeface="Meiryo UI" panose="020B0604030504040204" pitchFamily="50" charset="-128"/>
                <a:cs typeface="Arial" panose="020B0604020202020204" pitchFamily="34" charset="0"/>
              </a:rPr>
              <a:t>チーム目標</a:t>
            </a:r>
            <a:r>
              <a:rPr lang="en-US" altLang="ja-JP" sz="3600" b="1" i="1" dirty="0">
                <a:latin typeface="Arial" panose="020B0604020202020204" pitchFamily="34" charset="0"/>
                <a:ea typeface="Meiryo UI" panose="020B0604030504040204" pitchFamily="50" charset="-128"/>
                <a:cs typeface="Arial" panose="020B0604020202020204" pitchFamily="34" charset="0"/>
              </a:rPr>
              <a:t>】</a:t>
            </a:r>
          </a:p>
          <a:p>
            <a:pPr algn="ctr"/>
            <a:r>
              <a:rPr lang="ja-JP" altLang="en-US" sz="4400" b="1" dirty="0">
                <a:latin typeface="Arial" panose="020B0604020202020204" pitchFamily="34" charset="0"/>
                <a:ea typeface="Meiryo UI" panose="020B0604030504040204" pitchFamily="50" charset="-128"/>
                <a:cs typeface="Arial" panose="020B0604020202020204" pitchFamily="34" charset="0"/>
              </a:rPr>
              <a:t>ハイタックルをしない！</a:t>
            </a:r>
          </a:p>
          <a:p>
            <a:pPr algn="ctr"/>
            <a:r>
              <a:rPr lang="ja-JP" altLang="en-US" sz="4400" b="1" dirty="0">
                <a:latin typeface="Arial" panose="020B0604020202020204" pitchFamily="34" charset="0"/>
                <a:ea typeface="Meiryo UI" panose="020B0604030504040204" pitchFamily="50" charset="-128"/>
                <a:cs typeface="Arial" panose="020B0604020202020204" pitchFamily="34" charset="0"/>
              </a:rPr>
              <a:t>低いタックルで倒しきる！</a:t>
            </a:r>
          </a:p>
        </p:txBody>
      </p:sp>
      <p:sp>
        <p:nvSpPr>
          <p:cNvPr id="6" name="テキスト ボックス 5">
            <a:extLst>
              <a:ext uri="{FF2B5EF4-FFF2-40B4-BE49-F238E27FC236}">
                <a16:creationId xmlns:a16="http://schemas.microsoft.com/office/drawing/2014/main" id="{0825736C-81F8-6715-9978-1B0D5D568B8F}"/>
              </a:ext>
            </a:extLst>
          </p:cNvPr>
          <p:cNvSpPr txBox="1"/>
          <p:nvPr/>
        </p:nvSpPr>
        <p:spPr>
          <a:xfrm>
            <a:off x="279918" y="3774453"/>
            <a:ext cx="8584163" cy="1569660"/>
          </a:xfrm>
          <a:prstGeom prst="rect">
            <a:avLst/>
          </a:prstGeom>
          <a:noFill/>
        </p:spPr>
        <p:txBody>
          <a:bodyPr wrap="square">
            <a:spAutoFit/>
          </a:bodyPr>
          <a:lstStyle/>
          <a:p>
            <a:r>
              <a:rPr lang="en-US" altLang="ja-JP" sz="2400" dirty="0">
                <a:latin typeface="Yu Gothic UI Semilight" panose="020B0400000000000000" pitchFamily="50" charset="-128"/>
                <a:ea typeface="Yu Gothic UI Semilight" panose="020B0400000000000000" pitchFamily="50" charset="-128"/>
              </a:rPr>
              <a:t>『</a:t>
            </a:r>
            <a:r>
              <a:rPr lang="ja-JP" altLang="en-US" sz="2400" dirty="0">
                <a:latin typeface="Yu Gothic UI Semilight" panose="020B0400000000000000" pitchFamily="50" charset="-128"/>
                <a:ea typeface="Yu Gothic UI Semilight" panose="020B0400000000000000" pitchFamily="50" charset="-128"/>
              </a:rPr>
              <a:t>目的</a:t>
            </a:r>
            <a:r>
              <a:rPr lang="en-US" altLang="ja-JP" sz="2400" dirty="0">
                <a:latin typeface="Yu Gothic UI Semilight" panose="020B0400000000000000" pitchFamily="50" charset="-128"/>
                <a:ea typeface="Yu Gothic UI Semilight" panose="020B0400000000000000" pitchFamily="50" charset="-128"/>
              </a:rPr>
              <a:t>』</a:t>
            </a:r>
          </a:p>
          <a:p>
            <a:r>
              <a:rPr lang="en-US" altLang="ja-JP" sz="2400" dirty="0">
                <a:latin typeface="Yu Gothic UI Semilight" panose="020B0400000000000000" pitchFamily="50" charset="-128"/>
                <a:ea typeface="Yu Gothic UI Semilight" panose="020B0400000000000000" pitchFamily="50" charset="-128"/>
              </a:rPr>
              <a:t>①</a:t>
            </a:r>
            <a:r>
              <a:rPr lang="ja-JP" altLang="en-US" sz="2400" dirty="0">
                <a:latin typeface="Yu Gothic UI Semilight" panose="020B0400000000000000" pitchFamily="50" charset="-128"/>
                <a:ea typeface="Yu Gothic UI Semilight" panose="020B0400000000000000" pitchFamily="50" charset="-128"/>
              </a:rPr>
              <a:t>相手プレイヤーへの重大事故の防止</a:t>
            </a:r>
          </a:p>
          <a:p>
            <a:r>
              <a:rPr lang="ja-JP" altLang="en-US" sz="2400" dirty="0">
                <a:latin typeface="Yu Gothic UI Semilight" panose="020B0400000000000000" pitchFamily="50" charset="-128"/>
                <a:ea typeface="Yu Gothic UI Semilight" panose="020B0400000000000000" pitchFamily="50" charset="-128"/>
              </a:rPr>
              <a:t>②ノットロールアウェイ（ペナルティ）を減らす</a:t>
            </a:r>
          </a:p>
          <a:p>
            <a:r>
              <a:rPr lang="ja-JP" altLang="en-US" sz="2400" dirty="0">
                <a:latin typeface="Yu Gothic UI Semilight" panose="020B0400000000000000" pitchFamily="50" charset="-128"/>
                <a:ea typeface="Yu Gothic UI Semilight" panose="020B0400000000000000" pitchFamily="50" charset="-128"/>
              </a:rPr>
              <a:t>③ジャッカル（用語変更：スティール）とオーバーの機会を増やす</a:t>
            </a:r>
          </a:p>
        </p:txBody>
      </p:sp>
    </p:spTree>
    <p:extLst>
      <p:ext uri="{BB962C8B-B14F-4D97-AF65-F5344CB8AC3E}">
        <p14:creationId xmlns:p14="http://schemas.microsoft.com/office/powerpoint/2010/main" val="35459263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テキスト ボックス 24">
            <a:extLst>
              <a:ext uri="{FF2B5EF4-FFF2-40B4-BE49-F238E27FC236}">
                <a16:creationId xmlns:a16="http://schemas.microsoft.com/office/drawing/2014/main" id="{826C2030-2837-4561-A6DB-46D6423E4DB6}"/>
              </a:ext>
            </a:extLst>
          </p:cNvPr>
          <p:cNvSpPr txBox="1"/>
          <p:nvPr/>
        </p:nvSpPr>
        <p:spPr>
          <a:xfrm>
            <a:off x="0" y="0"/>
            <a:ext cx="9144000" cy="461665"/>
          </a:xfrm>
          <a:prstGeom prst="rect">
            <a:avLst/>
          </a:prstGeom>
          <a:solidFill>
            <a:schemeClr val="bg2">
              <a:lumMod val="90000"/>
            </a:schemeClr>
          </a:solidFill>
        </p:spPr>
        <p:txBody>
          <a:bodyPr wrap="square">
            <a:spAutoFit/>
          </a:bodyPr>
          <a:lstStyle/>
          <a:p>
            <a:r>
              <a:rPr kumimoji="1" lang="ja-JP" altLang="en-US" sz="2400" dirty="0">
                <a:latin typeface="Meiryo UI" panose="020B0604030504040204" pitchFamily="50" charset="-128"/>
                <a:ea typeface="Meiryo UI" panose="020B0604030504040204" pitchFamily="50" charset="-128"/>
              </a:rPr>
              <a:t>今年度方針</a:t>
            </a:r>
            <a:endParaRPr kumimoji="1" lang="en-US" altLang="ja-JP" sz="2400" dirty="0">
              <a:latin typeface="Meiryo UI" panose="020B0604030504040204" pitchFamily="50" charset="-128"/>
              <a:ea typeface="Meiryo UI" panose="020B0604030504040204" pitchFamily="50" charset="-128"/>
            </a:endParaRPr>
          </a:p>
        </p:txBody>
      </p:sp>
      <p:pic>
        <p:nvPicPr>
          <p:cNvPr id="2" name="図 1">
            <a:extLst>
              <a:ext uri="{FF2B5EF4-FFF2-40B4-BE49-F238E27FC236}">
                <a16:creationId xmlns:a16="http://schemas.microsoft.com/office/drawing/2014/main" id="{A674D55F-864A-C80C-8A64-B86F7C042B1A}"/>
              </a:ext>
            </a:extLst>
          </p:cNvPr>
          <p:cNvPicPr>
            <a:picLocks noChangeAspect="1"/>
          </p:cNvPicPr>
          <p:nvPr/>
        </p:nvPicPr>
        <p:blipFill>
          <a:blip r:embed="rId3"/>
          <a:stretch>
            <a:fillRect/>
          </a:stretch>
        </p:blipFill>
        <p:spPr>
          <a:xfrm>
            <a:off x="8353175" y="5641549"/>
            <a:ext cx="791937" cy="605404"/>
          </a:xfrm>
          <a:prstGeom prst="rect">
            <a:avLst/>
          </a:prstGeom>
        </p:spPr>
      </p:pic>
      <p:sp>
        <p:nvSpPr>
          <p:cNvPr id="4" name="テキスト ボックス 3">
            <a:extLst>
              <a:ext uri="{FF2B5EF4-FFF2-40B4-BE49-F238E27FC236}">
                <a16:creationId xmlns:a16="http://schemas.microsoft.com/office/drawing/2014/main" id="{D12EC4A4-583D-1CF4-D3AB-690C7181F669}"/>
              </a:ext>
            </a:extLst>
          </p:cNvPr>
          <p:cNvSpPr txBox="1"/>
          <p:nvPr/>
        </p:nvSpPr>
        <p:spPr>
          <a:xfrm>
            <a:off x="279917" y="1016543"/>
            <a:ext cx="8584163" cy="1323439"/>
          </a:xfrm>
          <a:prstGeom prst="rect">
            <a:avLst/>
          </a:prstGeom>
          <a:noFill/>
        </p:spPr>
        <p:txBody>
          <a:bodyPr wrap="square">
            <a:spAutoFit/>
          </a:bodyPr>
          <a:lstStyle/>
          <a:p>
            <a:pPr algn="ctr"/>
            <a:r>
              <a:rPr lang="en-US" altLang="ja-JP" sz="3600" b="1" i="1" dirty="0">
                <a:solidFill>
                  <a:srgbClr val="FF0000"/>
                </a:solidFill>
                <a:latin typeface="Meiryo UI" panose="020B0604030504040204" pitchFamily="50" charset="-128"/>
                <a:ea typeface="Meiryo UI" panose="020B0604030504040204" pitchFamily="50" charset="-128"/>
              </a:rPr>
              <a:t>【</a:t>
            </a:r>
            <a:r>
              <a:rPr lang="ja-JP" altLang="en-US" sz="3600" b="1" i="1" dirty="0">
                <a:solidFill>
                  <a:srgbClr val="FF0000"/>
                </a:solidFill>
                <a:latin typeface="Meiryo UI" panose="020B0604030504040204" pitchFamily="50" charset="-128"/>
                <a:ea typeface="Meiryo UI" panose="020B0604030504040204" pitchFamily="50" charset="-128"/>
              </a:rPr>
              <a:t>チーム目標</a:t>
            </a:r>
            <a:r>
              <a:rPr lang="en-US" altLang="ja-JP" sz="3600" b="1" i="1" dirty="0">
                <a:solidFill>
                  <a:srgbClr val="FF0000"/>
                </a:solidFill>
                <a:latin typeface="Meiryo UI" panose="020B0604030504040204" pitchFamily="50" charset="-128"/>
                <a:ea typeface="Meiryo UI" panose="020B0604030504040204" pitchFamily="50" charset="-128"/>
              </a:rPr>
              <a:t>】</a:t>
            </a:r>
          </a:p>
          <a:p>
            <a:pPr algn="ctr"/>
            <a:r>
              <a:rPr lang="ja-JP" altLang="en-US" sz="4400" b="1" dirty="0">
                <a:latin typeface="Meiryo UI" panose="020B0604030504040204" pitchFamily="50" charset="-128"/>
                <a:ea typeface="Meiryo UI" panose="020B0604030504040204" pitchFamily="50" charset="-128"/>
              </a:rPr>
              <a:t>最後まで走り続ける体力を作る！</a:t>
            </a:r>
          </a:p>
        </p:txBody>
      </p:sp>
      <p:sp>
        <p:nvSpPr>
          <p:cNvPr id="6" name="テキスト ボックス 5">
            <a:extLst>
              <a:ext uri="{FF2B5EF4-FFF2-40B4-BE49-F238E27FC236}">
                <a16:creationId xmlns:a16="http://schemas.microsoft.com/office/drawing/2014/main" id="{0825736C-81F8-6715-9978-1B0D5D568B8F}"/>
              </a:ext>
            </a:extLst>
          </p:cNvPr>
          <p:cNvSpPr txBox="1"/>
          <p:nvPr/>
        </p:nvSpPr>
        <p:spPr>
          <a:xfrm>
            <a:off x="-2" y="2613392"/>
            <a:ext cx="9143999" cy="1631216"/>
          </a:xfrm>
          <a:prstGeom prst="rect">
            <a:avLst/>
          </a:prstGeom>
          <a:noFill/>
        </p:spPr>
        <p:txBody>
          <a:bodyPr wrap="square">
            <a:spAutoFit/>
          </a:bodyPr>
          <a:lstStyle/>
          <a:p>
            <a:r>
              <a:rPr lang="en-US" altLang="ja-JP" sz="2000" dirty="0">
                <a:latin typeface="Meiryo UI" panose="020B0604030504040204" pitchFamily="50" charset="-128"/>
                <a:ea typeface="Meiryo UI" panose="020B0604030504040204" pitchFamily="50" charset="-128"/>
              </a:rPr>
              <a:t>『</a:t>
            </a:r>
            <a:r>
              <a:rPr lang="ja-JP" altLang="en-US" sz="2000" dirty="0">
                <a:latin typeface="Meiryo UI" panose="020B0604030504040204" pitchFamily="50" charset="-128"/>
                <a:ea typeface="Meiryo UI" panose="020B0604030504040204" pitchFamily="50" charset="-128"/>
              </a:rPr>
              <a:t>目的</a:t>
            </a:r>
            <a:r>
              <a:rPr lang="en-US" altLang="ja-JP" sz="2000" dirty="0">
                <a:latin typeface="Meiryo UI" panose="020B0604030504040204" pitchFamily="50" charset="-128"/>
                <a:ea typeface="Meiryo UI" panose="020B0604030504040204" pitchFamily="50" charset="-128"/>
              </a:rPr>
              <a:t>』</a:t>
            </a:r>
          </a:p>
          <a:p>
            <a:r>
              <a:rPr lang="ja-JP" altLang="en-US" sz="2000" dirty="0">
                <a:latin typeface="Meiryo UI" panose="020B0604030504040204" pitchFamily="50" charset="-128"/>
                <a:ea typeface="Meiryo UI" panose="020B0604030504040204" pitchFamily="50" charset="-128"/>
              </a:rPr>
              <a:t>・アタック時：味方へのサポート人数を増やしボールを保持し続ける（得点を増やす）</a:t>
            </a:r>
          </a:p>
          <a:p>
            <a:r>
              <a:rPr lang="ja-JP" altLang="en-US" sz="2000" dirty="0">
                <a:latin typeface="Meiryo UI" panose="020B0604030504040204" pitchFamily="50" charset="-128"/>
                <a:ea typeface="Meiryo UI" panose="020B0604030504040204" pitchFamily="50" charset="-128"/>
              </a:rPr>
              <a:t>・ディフェンス時：プレッシャーを掛け続けるしつこいタックルこそ相手にとっての脅威</a:t>
            </a:r>
            <a:endParaRPr lang="en-US" altLang="ja-JP" sz="2000" dirty="0">
              <a:latin typeface="Meiryo UI" panose="020B0604030504040204" pitchFamily="50" charset="-128"/>
              <a:ea typeface="Meiryo UI" panose="020B0604030504040204" pitchFamily="50" charset="-128"/>
            </a:endParaRPr>
          </a:p>
          <a:p>
            <a:r>
              <a:rPr lang="ja-JP" altLang="en-US" sz="2000" dirty="0">
                <a:latin typeface="Meiryo UI" panose="020B0604030504040204" pitchFamily="50" charset="-128"/>
                <a:ea typeface="Meiryo UI" panose="020B0604030504040204" pitchFamily="50" charset="-128"/>
              </a:rPr>
              <a:t>　　　　　　　　　（失点を減らす）</a:t>
            </a:r>
          </a:p>
          <a:p>
            <a:r>
              <a:rPr lang="ja-JP" altLang="en-US" sz="2000" dirty="0">
                <a:latin typeface="Meiryo UI" panose="020B0604030504040204" pitchFamily="50" charset="-128"/>
                <a:ea typeface="Meiryo UI" panose="020B0604030504040204" pitchFamily="50" charset="-128"/>
              </a:rPr>
              <a:t>・惑ラグビーで一番走るチームを目指して週に</a:t>
            </a:r>
            <a:r>
              <a:rPr lang="en-US" altLang="ja-JP" sz="2000" dirty="0">
                <a:latin typeface="Meiryo UI" panose="020B0604030504040204" pitchFamily="50" charset="-128"/>
                <a:ea typeface="Meiryo UI" panose="020B0604030504040204" pitchFamily="50" charset="-128"/>
              </a:rPr>
              <a:t>10km</a:t>
            </a:r>
            <a:r>
              <a:rPr lang="ja-JP" altLang="en-US" sz="2000" dirty="0">
                <a:latin typeface="Meiryo UI" panose="020B0604030504040204" pitchFamily="50" charset="-128"/>
                <a:ea typeface="Meiryo UI" panose="020B0604030504040204" pitchFamily="50" charset="-128"/>
              </a:rPr>
              <a:t>は走りましょう！＊グランド含む</a:t>
            </a:r>
          </a:p>
        </p:txBody>
      </p:sp>
      <p:pic>
        <p:nvPicPr>
          <p:cNvPr id="11" name="図 10">
            <a:extLst>
              <a:ext uri="{FF2B5EF4-FFF2-40B4-BE49-F238E27FC236}">
                <a16:creationId xmlns:a16="http://schemas.microsoft.com/office/drawing/2014/main" id="{5EA8D675-F750-EBC7-FEDD-A95905784D90}"/>
              </a:ext>
            </a:extLst>
          </p:cNvPr>
          <p:cNvPicPr>
            <a:picLocks noChangeAspect="1"/>
          </p:cNvPicPr>
          <p:nvPr/>
        </p:nvPicPr>
        <p:blipFill>
          <a:blip r:embed="rId4"/>
          <a:stretch>
            <a:fillRect/>
          </a:stretch>
        </p:blipFill>
        <p:spPr>
          <a:xfrm>
            <a:off x="3920712" y="4401495"/>
            <a:ext cx="2136540" cy="1845458"/>
          </a:xfrm>
          <a:prstGeom prst="rect">
            <a:avLst/>
          </a:prstGeom>
          <a:ln>
            <a:solidFill>
              <a:schemeClr val="tx1"/>
            </a:solidFill>
          </a:ln>
          <a:effectLst>
            <a:softEdge rad="203200"/>
          </a:effectLst>
        </p:spPr>
      </p:pic>
      <p:pic>
        <p:nvPicPr>
          <p:cNvPr id="7" name="図 6">
            <a:extLst>
              <a:ext uri="{FF2B5EF4-FFF2-40B4-BE49-F238E27FC236}">
                <a16:creationId xmlns:a16="http://schemas.microsoft.com/office/drawing/2014/main" id="{C3AA8A48-C14A-DA1C-D851-CB5E5F59D31C}"/>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383165" y="4401495"/>
            <a:ext cx="1318184" cy="18454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54467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15721C54-A19D-4D20-9AF6-39CA131B810C}"/>
              </a:ext>
            </a:extLst>
          </p:cNvPr>
          <p:cNvSpPr txBox="1"/>
          <p:nvPr/>
        </p:nvSpPr>
        <p:spPr>
          <a:xfrm>
            <a:off x="0" y="561310"/>
            <a:ext cx="9121140" cy="600164"/>
          </a:xfrm>
          <a:prstGeom prst="rect">
            <a:avLst/>
          </a:prstGeom>
          <a:noFill/>
        </p:spPr>
        <p:txBody>
          <a:bodyPr wrap="square">
            <a:spAutoFit/>
          </a:bodyPr>
          <a:lstStyle/>
          <a:p>
            <a:pPr algn="ctr"/>
            <a:r>
              <a:rPr kumimoji="1" lang="ja-JP" altLang="en-US" sz="3300" dirty="0">
                <a:latin typeface="Meiryo UI" panose="020B0604030504040204" pitchFamily="50" charset="-128"/>
                <a:ea typeface="Meiryo UI" panose="020B0604030504040204" pitchFamily="50" charset="-128"/>
              </a:rPr>
              <a:t>総会 第二部　式次第</a:t>
            </a:r>
          </a:p>
        </p:txBody>
      </p:sp>
      <p:sp>
        <p:nvSpPr>
          <p:cNvPr id="7" name="コンテンツ プレースホルダー 2">
            <a:extLst>
              <a:ext uri="{FF2B5EF4-FFF2-40B4-BE49-F238E27FC236}">
                <a16:creationId xmlns:a16="http://schemas.microsoft.com/office/drawing/2014/main" id="{6FEF8F19-E8D8-4432-B87C-8D39E632679A}"/>
              </a:ext>
            </a:extLst>
          </p:cNvPr>
          <p:cNvSpPr txBox="1">
            <a:spLocks/>
          </p:cNvSpPr>
          <p:nvPr/>
        </p:nvSpPr>
        <p:spPr>
          <a:xfrm>
            <a:off x="76200" y="1675622"/>
            <a:ext cx="8991600" cy="3873840"/>
          </a:xfrm>
          <a:prstGeom prst="rect">
            <a:avLst/>
          </a:prstGeom>
        </p:spPr>
        <p:txBody>
          <a:bodyPr anchor="ct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r>
              <a:rPr lang="ja-JP" altLang="en-US" sz="2400" dirty="0">
                <a:solidFill>
                  <a:schemeClr val="tx1"/>
                </a:solidFill>
                <a:latin typeface="Meiryo UI" panose="020B0604030504040204" pitchFamily="50" charset="-128"/>
                <a:ea typeface="Meiryo UI" panose="020B0604030504040204" pitchFamily="50" charset="-128"/>
              </a:rPr>
              <a:t>乾杯　　　　　　　　　　　　　　　 理事　日比野功</a:t>
            </a:r>
            <a:endParaRPr lang="en-US" altLang="ja-JP" sz="2400" dirty="0">
              <a:solidFill>
                <a:schemeClr val="tx1"/>
              </a:solidFill>
              <a:latin typeface="Meiryo UI" panose="020B0604030504040204" pitchFamily="50" charset="-128"/>
              <a:ea typeface="Meiryo UI" panose="020B0604030504040204" pitchFamily="50" charset="-128"/>
            </a:endParaRPr>
          </a:p>
          <a:p>
            <a:r>
              <a:rPr lang="ja-JP" altLang="en-US" sz="2400" dirty="0">
                <a:solidFill>
                  <a:schemeClr val="tx1"/>
                </a:solidFill>
                <a:latin typeface="Meiryo UI" panose="020B0604030504040204" pitchFamily="50" charset="-128"/>
                <a:ea typeface="Meiryo UI" panose="020B0604030504040204" pitchFamily="50" charset="-128"/>
              </a:rPr>
              <a:t>パンツ昇格者　贈呈式　　　　  会長　大石雅規</a:t>
            </a:r>
            <a:endParaRPr lang="en-US" altLang="ja-JP" sz="2400" dirty="0">
              <a:solidFill>
                <a:schemeClr val="tx1"/>
              </a:solidFill>
              <a:latin typeface="Meiryo UI" panose="020B0604030504040204" pitchFamily="50" charset="-128"/>
              <a:ea typeface="Meiryo UI" panose="020B0604030504040204" pitchFamily="50" charset="-128"/>
            </a:endParaRPr>
          </a:p>
          <a:p>
            <a:r>
              <a:rPr lang="ja-JP" altLang="en-US" sz="2400" dirty="0">
                <a:solidFill>
                  <a:schemeClr val="tx1"/>
                </a:solidFill>
                <a:latin typeface="Meiryo UI" panose="020B0604030504040204" pitchFamily="50" charset="-128"/>
                <a:ea typeface="Meiryo UI" panose="020B0604030504040204" pitchFamily="50" charset="-128"/>
              </a:rPr>
              <a:t>個人表彰式　　　　　　　　　　　各パンツ主将　多田・鹿田・小幡</a:t>
            </a:r>
            <a:endParaRPr lang="en-US" altLang="ja-JP" sz="2400" dirty="0">
              <a:solidFill>
                <a:schemeClr val="tx1"/>
              </a:solidFill>
              <a:latin typeface="Meiryo UI" panose="020B0604030504040204" pitchFamily="50" charset="-128"/>
              <a:ea typeface="Meiryo UI" panose="020B0604030504040204" pitchFamily="50" charset="-128"/>
            </a:endParaRPr>
          </a:p>
          <a:p>
            <a:r>
              <a:rPr lang="en-US" altLang="ja-JP" sz="2400" dirty="0">
                <a:solidFill>
                  <a:schemeClr val="tx1"/>
                </a:solidFill>
                <a:latin typeface="Meiryo UI" panose="020B0604030504040204" pitchFamily="50" charset="-128"/>
                <a:ea typeface="Meiryo UI" panose="020B0604030504040204" pitchFamily="50" charset="-128"/>
              </a:rPr>
              <a:t>2025</a:t>
            </a:r>
            <a:r>
              <a:rPr lang="ja-JP" altLang="en-US" sz="2400" dirty="0">
                <a:solidFill>
                  <a:schemeClr val="tx1"/>
                </a:solidFill>
                <a:latin typeface="Meiryo UI" panose="020B0604030504040204" pitchFamily="50" charset="-128"/>
                <a:ea typeface="Meiryo UI" panose="020B0604030504040204" pitchFamily="50" charset="-128"/>
              </a:rPr>
              <a:t>年度重大ニュース　　　　 横川 紺パン副将・大石会長</a:t>
            </a:r>
            <a:endParaRPr lang="en-US" altLang="ja-JP" sz="2400" dirty="0">
              <a:solidFill>
                <a:schemeClr val="tx1"/>
              </a:solidFill>
              <a:latin typeface="Meiryo UI" panose="020B0604030504040204" pitchFamily="50" charset="-128"/>
              <a:ea typeface="Meiryo UI" panose="020B0604030504040204" pitchFamily="50" charset="-128"/>
            </a:endParaRPr>
          </a:p>
          <a:p>
            <a:r>
              <a:rPr lang="ja-JP" altLang="en-US" sz="2400" dirty="0">
                <a:solidFill>
                  <a:schemeClr val="tx1"/>
                </a:solidFill>
                <a:latin typeface="Meiryo UI" panose="020B0604030504040204" pitchFamily="50" charset="-128"/>
                <a:ea typeface="Meiryo UI" panose="020B0604030504040204" pitchFamily="50" charset="-128"/>
              </a:rPr>
              <a:t>記念撮影</a:t>
            </a:r>
            <a:endParaRPr lang="en-US" altLang="ja-JP" sz="2400" dirty="0">
              <a:solidFill>
                <a:schemeClr val="tx1"/>
              </a:solidFill>
              <a:latin typeface="Meiryo UI" panose="020B0604030504040204" pitchFamily="50" charset="-128"/>
              <a:ea typeface="Meiryo UI" panose="020B0604030504040204" pitchFamily="50" charset="-128"/>
            </a:endParaRPr>
          </a:p>
          <a:p>
            <a:r>
              <a:rPr lang="ja-JP" altLang="en-US" sz="2400" dirty="0">
                <a:solidFill>
                  <a:schemeClr val="tx1"/>
                </a:solidFill>
                <a:latin typeface="Meiryo UI" panose="020B0604030504040204" pitchFamily="50" charset="-128"/>
                <a:ea typeface="Meiryo UI" panose="020B0604030504040204" pitchFamily="50" charset="-128"/>
              </a:rPr>
              <a:t>エール斉唱　　　　　　　　　　　　白パン主将  小幡　和弘</a:t>
            </a:r>
            <a:endParaRPr lang="en-US" altLang="ja-JP" sz="2400" dirty="0">
              <a:solidFill>
                <a:schemeClr val="tx1"/>
              </a:solidFill>
              <a:latin typeface="Meiryo UI" panose="020B0604030504040204" pitchFamily="50" charset="-128"/>
              <a:ea typeface="Meiryo UI" panose="020B0604030504040204" pitchFamily="50" charset="-128"/>
            </a:endParaRPr>
          </a:p>
          <a:p>
            <a:r>
              <a:rPr lang="ja-JP" altLang="en-US" sz="2400" dirty="0">
                <a:solidFill>
                  <a:schemeClr val="tx1"/>
                </a:solidFill>
                <a:latin typeface="Meiryo UI" panose="020B0604030504040204" pitchFamily="50" charset="-128"/>
                <a:ea typeface="Meiryo UI" panose="020B0604030504040204" pitchFamily="50" charset="-128"/>
              </a:rPr>
              <a:t>閉会あいさつ                      副会長　閑林亮平</a:t>
            </a:r>
            <a:endParaRPr lang="en-US" altLang="ja-JP" sz="2400" dirty="0">
              <a:solidFill>
                <a:schemeClr val="tx1"/>
              </a:solidFill>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EC3D4C90-F6DE-44DA-A55C-D7F822E4DA5C}"/>
              </a:ext>
            </a:extLst>
          </p:cNvPr>
          <p:cNvSpPr txBox="1"/>
          <p:nvPr/>
        </p:nvSpPr>
        <p:spPr>
          <a:xfrm>
            <a:off x="7104993" y="992197"/>
            <a:ext cx="1847193" cy="338554"/>
          </a:xfrm>
          <a:prstGeom prst="rect">
            <a:avLst/>
          </a:prstGeom>
          <a:noFill/>
        </p:spPr>
        <p:txBody>
          <a:bodyPr wrap="square">
            <a:spAutoFit/>
          </a:bodyPr>
          <a:lstStyle/>
          <a:p>
            <a:pPr algn="r"/>
            <a:r>
              <a:rPr lang="ja-JP" altLang="en-US" sz="1600" dirty="0">
                <a:latin typeface="Meiryo UI" panose="020B0604030504040204" pitchFamily="50" charset="-128"/>
                <a:ea typeface="Meiryo UI" panose="020B0604030504040204" pitchFamily="50" charset="-128"/>
              </a:rPr>
              <a:t>進行　主務　宮本</a:t>
            </a:r>
            <a:endParaRPr lang="ja-JP" altLang="en-US" sz="1600" dirty="0"/>
          </a:p>
        </p:txBody>
      </p:sp>
      <p:pic>
        <p:nvPicPr>
          <p:cNvPr id="2" name="図 1">
            <a:extLst>
              <a:ext uri="{FF2B5EF4-FFF2-40B4-BE49-F238E27FC236}">
                <a16:creationId xmlns:a16="http://schemas.microsoft.com/office/drawing/2014/main" id="{720D3D00-CB80-02D8-37D9-2239532522E4}"/>
              </a:ext>
            </a:extLst>
          </p:cNvPr>
          <p:cNvPicPr>
            <a:picLocks noChangeAspect="1"/>
          </p:cNvPicPr>
          <p:nvPr/>
        </p:nvPicPr>
        <p:blipFill>
          <a:blip r:embed="rId3"/>
          <a:stretch>
            <a:fillRect/>
          </a:stretch>
        </p:blipFill>
        <p:spPr>
          <a:xfrm>
            <a:off x="8353175" y="5641549"/>
            <a:ext cx="791937" cy="605404"/>
          </a:xfrm>
          <a:prstGeom prst="rect">
            <a:avLst/>
          </a:prstGeom>
        </p:spPr>
      </p:pic>
    </p:spTree>
    <p:extLst>
      <p:ext uri="{BB962C8B-B14F-4D97-AF65-F5344CB8AC3E}">
        <p14:creationId xmlns:p14="http://schemas.microsoft.com/office/powerpoint/2010/main" val="40621409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15721C54-A19D-4D20-9AF6-39CA131B810C}"/>
              </a:ext>
            </a:extLst>
          </p:cNvPr>
          <p:cNvSpPr txBox="1"/>
          <p:nvPr/>
        </p:nvSpPr>
        <p:spPr>
          <a:xfrm>
            <a:off x="0" y="561310"/>
            <a:ext cx="9121140" cy="600164"/>
          </a:xfrm>
          <a:prstGeom prst="rect">
            <a:avLst/>
          </a:prstGeom>
          <a:noFill/>
        </p:spPr>
        <p:txBody>
          <a:bodyPr wrap="square">
            <a:spAutoFit/>
          </a:bodyPr>
          <a:lstStyle/>
          <a:p>
            <a:pPr algn="ctr"/>
            <a:r>
              <a:rPr kumimoji="1" lang="ja-JP" altLang="en-US" sz="3300" dirty="0">
                <a:latin typeface="Meiryo UI" panose="020B0604030504040204" pitchFamily="50" charset="-128"/>
                <a:ea typeface="Meiryo UI" panose="020B0604030504040204" pitchFamily="50" charset="-128"/>
              </a:rPr>
              <a:t>総会 第二部　式次第</a:t>
            </a:r>
          </a:p>
        </p:txBody>
      </p:sp>
      <p:sp>
        <p:nvSpPr>
          <p:cNvPr id="7" name="コンテンツ プレースホルダー 2">
            <a:extLst>
              <a:ext uri="{FF2B5EF4-FFF2-40B4-BE49-F238E27FC236}">
                <a16:creationId xmlns:a16="http://schemas.microsoft.com/office/drawing/2014/main" id="{6FEF8F19-E8D8-4432-B87C-8D39E632679A}"/>
              </a:ext>
            </a:extLst>
          </p:cNvPr>
          <p:cNvSpPr txBox="1">
            <a:spLocks/>
          </p:cNvSpPr>
          <p:nvPr/>
        </p:nvSpPr>
        <p:spPr>
          <a:xfrm>
            <a:off x="76200" y="1675622"/>
            <a:ext cx="8991600" cy="3873840"/>
          </a:xfrm>
          <a:prstGeom prst="rect">
            <a:avLst/>
          </a:prstGeom>
        </p:spPr>
        <p:txBody>
          <a:bodyPr anchor="ct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r>
              <a:rPr lang="ja-JP" altLang="en-US" sz="2400" dirty="0">
                <a:solidFill>
                  <a:schemeClr val="bg1">
                    <a:lumMod val="85000"/>
                  </a:schemeClr>
                </a:solidFill>
                <a:latin typeface="Meiryo UI" panose="020B0604030504040204" pitchFamily="50" charset="-128"/>
                <a:ea typeface="Meiryo UI" panose="020B0604030504040204" pitchFamily="50" charset="-128"/>
              </a:rPr>
              <a:t>乾杯　　　　　　　　　　　　　　　 理事　日比野功</a:t>
            </a:r>
          </a:p>
          <a:p>
            <a:r>
              <a:rPr lang="ja-JP" altLang="en-US" sz="2400" dirty="0">
                <a:solidFill>
                  <a:schemeClr val="tx1"/>
                </a:solidFill>
                <a:latin typeface="Meiryo UI" panose="020B0604030504040204" pitchFamily="50" charset="-128"/>
                <a:ea typeface="Meiryo UI" panose="020B0604030504040204" pitchFamily="50" charset="-128"/>
              </a:rPr>
              <a:t>パンツ昇格者　贈呈式　　　　  会長　大石雅規</a:t>
            </a:r>
            <a:endParaRPr lang="en-US" altLang="ja-JP" sz="2400" dirty="0">
              <a:solidFill>
                <a:schemeClr val="tx1"/>
              </a:solidFill>
              <a:latin typeface="Meiryo UI" panose="020B0604030504040204" pitchFamily="50" charset="-128"/>
              <a:ea typeface="Meiryo UI" panose="020B0604030504040204" pitchFamily="50" charset="-128"/>
            </a:endParaRPr>
          </a:p>
          <a:p>
            <a:r>
              <a:rPr lang="ja-JP" altLang="en-US" sz="2400" dirty="0">
                <a:solidFill>
                  <a:schemeClr val="bg1">
                    <a:lumMod val="85000"/>
                  </a:schemeClr>
                </a:solidFill>
                <a:latin typeface="Meiryo UI" panose="020B0604030504040204" pitchFamily="50" charset="-128"/>
                <a:ea typeface="Meiryo UI" panose="020B0604030504040204" pitchFamily="50" charset="-128"/>
              </a:rPr>
              <a:t>個人表彰式　　　　　　　　　　　各パンツ主将　多田・鹿田・小幡</a:t>
            </a:r>
          </a:p>
          <a:p>
            <a:r>
              <a:rPr lang="en-US" altLang="ja-JP" sz="2400" dirty="0">
                <a:solidFill>
                  <a:schemeClr val="bg1">
                    <a:lumMod val="85000"/>
                  </a:schemeClr>
                </a:solidFill>
                <a:latin typeface="Meiryo UI" panose="020B0604030504040204" pitchFamily="50" charset="-128"/>
                <a:ea typeface="Meiryo UI" panose="020B0604030504040204" pitchFamily="50" charset="-128"/>
              </a:rPr>
              <a:t>2025</a:t>
            </a:r>
            <a:r>
              <a:rPr lang="ja-JP" altLang="en-US" sz="2400" dirty="0">
                <a:solidFill>
                  <a:schemeClr val="bg1">
                    <a:lumMod val="85000"/>
                  </a:schemeClr>
                </a:solidFill>
                <a:latin typeface="Meiryo UI" panose="020B0604030504040204" pitchFamily="50" charset="-128"/>
                <a:ea typeface="Meiryo UI" panose="020B0604030504040204" pitchFamily="50" charset="-128"/>
              </a:rPr>
              <a:t>年度重大ニュース　　　　 横川 紺パン副将・大石会長</a:t>
            </a:r>
          </a:p>
          <a:p>
            <a:r>
              <a:rPr lang="ja-JP" altLang="en-US" sz="2400" dirty="0">
                <a:solidFill>
                  <a:schemeClr val="bg1">
                    <a:lumMod val="85000"/>
                  </a:schemeClr>
                </a:solidFill>
                <a:latin typeface="Meiryo UI" panose="020B0604030504040204" pitchFamily="50" charset="-128"/>
                <a:ea typeface="Meiryo UI" panose="020B0604030504040204" pitchFamily="50" charset="-128"/>
              </a:rPr>
              <a:t>記念撮影</a:t>
            </a:r>
          </a:p>
          <a:p>
            <a:r>
              <a:rPr lang="ja-JP" altLang="en-US" sz="2400" dirty="0">
                <a:solidFill>
                  <a:schemeClr val="bg1">
                    <a:lumMod val="85000"/>
                  </a:schemeClr>
                </a:solidFill>
                <a:latin typeface="Meiryo UI" panose="020B0604030504040204" pitchFamily="50" charset="-128"/>
                <a:ea typeface="Meiryo UI" panose="020B0604030504040204" pitchFamily="50" charset="-128"/>
              </a:rPr>
              <a:t>エール斉唱　　　　　　　　　　　　白パン主将  小幡　和弘</a:t>
            </a:r>
          </a:p>
          <a:p>
            <a:r>
              <a:rPr lang="ja-JP" altLang="en-US" sz="2400" dirty="0">
                <a:solidFill>
                  <a:schemeClr val="bg1">
                    <a:lumMod val="85000"/>
                  </a:schemeClr>
                </a:solidFill>
                <a:latin typeface="Meiryo UI" panose="020B0604030504040204" pitchFamily="50" charset="-128"/>
                <a:ea typeface="Meiryo UI" panose="020B0604030504040204" pitchFamily="50" charset="-128"/>
              </a:rPr>
              <a:t>閉会あいさつ                      副会長　閑林亮平</a:t>
            </a:r>
          </a:p>
        </p:txBody>
      </p:sp>
      <p:sp>
        <p:nvSpPr>
          <p:cNvPr id="9" name="テキスト ボックス 8">
            <a:extLst>
              <a:ext uri="{FF2B5EF4-FFF2-40B4-BE49-F238E27FC236}">
                <a16:creationId xmlns:a16="http://schemas.microsoft.com/office/drawing/2014/main" id="{EC3D4C90-F6DE-44DA-A55C-D7F822E4DA5C}"/>
              </a:ext>
            </a:extLst>
          </p:cNvPr>
          <p:cNvSpPr txBox="1"/>
          <p:nvPr/>
        </p:nvSpPr>
        <p:spPr>
          <a:xfrm>
            <a:off x="7104993" y="992197"/>
            <a:ext cx="1847193" cy="338554"/>
          </a:xfrm>
          <a:prstGeom prst="rect">
            <a:avLst/>
          </a:prstGeom>
          <a:noFill/>
        </p:spPr>
        <p:txBody>
          <a:bodyPr wrap="square">
            <a:spAutoFit/>
          </a:bodyPr>
          <a:lstStyle/>
          <a:p>
            <a:pPr algn="r"/>
            <a:r>
              <a:rPr lang="ja-JP" altLang="en-US" sz="1600" dirty="0">
                <a:latin typeface="Meiryo UI" panose="020B0604030504040204" pitchFamily="50" charset="-128"/>
                <a:ea typeface="Meiryo UI" panose="020B0604030504040204" pitchFamily="50" charset="-128"/>
              </a:rPr>
              <a:t>進行　主務　宮本</a:t>
            </a:r>
            <a:endParaRPr lang="ja-JP" altLang="en-US" sz="1600" dirty="0"/>
          </a:p>
        </p:txBody>
      </p:sp>
      <p:pic>
        <p:nvPicPr>
          <p:cNvPr id="2" name="図 1">
            <a:extLst>
              <a:ext uri="{FF2B5EF4-FFF2-40B4-BE49-F238E27FC236}">
                <a16:creationId xmlns:a16="http://schemas.microsoft.com/office/drawing/2014/main" id="{720D3D00-CB80-02D8-37D9-2239532522E4}"/>
              </a:ext>
            </a:extLst>
          </p:cNvPr>
          <p:cNvPicPr>
            <a:picLocks noChangeAspect="1"/>
          </p:cNvPicPr>
          <p:nvPr/>
        </p:nvPicPr>
        <p:blipFill>
          <a:blip r:embed="rId3"/>
          <a:stretch>
            <a:fillRect/>
          </a:stretch>
        </p:blipFill>
        <p:spPr>
          <a:xfrm>
            <a:off x="8353175" y="5641549"/>
            <a:ext cx="791937" cy="605404"/>
          </a:xfrm>
          <a:prstGeom prst="rect">
            <a:avLst/>
          </a:prstGeom>
        </p:spPr>
      </p:pic>
    </p:spTree>
    <p:extLst>
      <p:ext uri="{BB962C8B-B14F-4D97-AF65-F5344CB8AC3E}">
        <p14:creationId xmlns:p14="http://schemas.microsoft.com/office/powerpoint/2010/main" val="25525828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D1A694-CF6C-5F43-CF5B-BA1DE09EAD48}"/>
            </a:ext>
          </a:extLst>
        </p:cNvPr>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121E3F3E-887A-5111-37F2-52ABD4A71FF0}"/>
              </a:ext>
            </a:extLst>
          </p:cNvPr>
          <p:cNvSpPr txBox="1"/>
          <p:nvPr/>
        </p:nvSpPr>
        <p:spPr>
          <a:xfrm>
            <a:off x="107157" y="982475"/>
            <a:ext cx="8958263" cy="3277820"/>
          </a:xfrm>
          <a:prstGeom prst="rect">
            <a:avLst/>
          </a:prstGeom>
          <a:noFill/>
        </p:spPr>
        <p:txBody>
          <a:bodyPr wrap="square" rtlCol="0">
            <a:spAutoFit/>
          </a:bodyPr>
          <a:lstStyle/>
          <a:p>
            <a:r>
              <a:rPr lang="en-US" altLang="ja-JP" sz="4950" dirty="0">
                <a:solidFill>
                  <a:srgbClr val="FF0000"/>
                </a:solidFill>
                <a:latin typeface="Arial" panose="020B0604020202020204" pitchFamily="34" charset="0"/>
                <a:cs typeface="Arial" panose="020B0604020202020204" pitchFamily="34" charset="0"/>
              </a:rPr>
              <a:t>2025</a:t>
            </a:r>
            <a:r>
              <a:rPr lang="ja-JP" altLang="en-US" sz="4950" dirty="0">
                <a:solidFill>
                  <a:srgbClr val="FF0000"/>
                </a:solidFill>
                <a:latin typeface="Arial" panose="020B0604020202020204" pitchFamily="34" charset="0"/>
                <a:cs typeface="Arial" panose="020B0604020202020204" pitchFamily="34" charset="0"/>
              </a:rPr>
              <a:t>年</a:t>
            </a:r>
            <a:r>
              <a:rPr lang="ja-JP" altLang="en-US" sz="4950" dirty="0">
                <a:latin typeface="Arial" panose="020B0604020202020204" pitchFamily="34" charset="0"/>
                <a:cs typeface="Arial" panose="020B0604020202020204" pitchFamily="34" charset="0"/>
              </a:rPr>
              <a:t>の課題</a:t>
            </a:r>
            <a:endParaRPr lang="en-US" altLang="ja-JP" sz="4950" dirty="0">
              <a:latin typeface="Arial" panose="020B0604020202020204" pitchFamily="34" charset="0"/>
              <a:cs typeface="Arial" panose="020B0604020202020204" pitchFamily="34" charset="0"/>
            </a:endParaRPr>
          </a:p>
          <a:p>
            <a:endParaRPr lang="en-US" altLang="ja-JP" dirty="0">
              <a:latin typeface="Arial" panose="020B0604020202020204" pitchFamily="34" charset="0"/>
              <a:cs typeface="Arial" panose="020B0604020202020204" pitchFamily="34" charset="0"/>
            </a:endParaRPr>
          </a:p>
          <a:p>
            <a:r>
              <a:rPr lang="ja-JP" altLang="en-US" sz="4650" dirty="0">
                <a:latin typeface="Arial" panose="020B0604020202020204" pitchFamily="34" charset="0"/>
                <a:cs typeface="Arial" panose="020B0604020202020204" pitchFamily="34" charset="0"/>
              </a:rPr>
              <a:t> １</a:t>
            </a:r>
            <a:r>
              <a:rPr lang="en-US" altLang="ja-JP" sz="4650" dirty="0">
                <a:latin typeface="Arial" panose="020B0604020202020204" pitchFamily="34" charset="0"/>
                <a:cs typeface="Arial" panose="020B0604020202020204" pitchFamily="34" charset="0"/>
              </a:rPr>
              <a:t>.</a:t>
            </a:r>
            <a:r>
              <a:rPr lang="ja-JP" altLang="en-US" sz="4650" dirty="0">
                <a:latin typeface="Arial" panose="020B0604020202020204" pitchFamily="34" charset="0"/>
                <a:cs typeface="Arial" panose="020B0604020202020204" pitchFamily="34" charset="0"/>
              </a:rPr>
              <a:t>白パンのリクルート</a:t>
            </a:r>
            <a:endParaRPr lang="en-US" altLang="ja-JP" sz="4650" dirty="0">
              <a:latin typeface="Arial" panose="020B0604020202020204" pitchFamily="34" charset="0"/>
              <a:cs typeface="Arial" panose="020B0604020202020204" pitchFamily="34" charset="0"/>
            </a:endParaRPr>
          </a:p>
          <a:p>
            <a:r>
              <a:rPr lang="ja-JP" altLang="en-US" sz="4650" b="1" dirty="0">
                <a:solidFill>
                  <a:srgbClr val="FF0000"/>
                </a:solidFill>
                <a:latin typeface="Arial" panose="020B0604020202020204" pitchFamily="34" charset="0"/>
                <a:cs typeface="Arial" panose="020B0604020202020204" pitchFamily="34" charset="0"/>
              </a:rPr>
              <a:t>　  ⇒継続</a:t>
            </a:r>
            <a:endParaRPr lang="en-US" altLang="ja-JP" sz="4650" b="1" dirty="0">
              <a:solidFill>
                <a:srgbClr val="FF0000"/>
              </a:solidFill>
              <a:latin typeface="Arial" panose="020B0604020202020204" pitchFamily="34" charset="0"/>
              <a:cs typeface="Arial" panose="020B0604020202020204" pitchFamily="34" charset="0"/>
            </a:endParaRPr>
          </a:p>
          <a:p>
            <a:r>
              <a:rPr lang="ja-JP" altLang="en-US" sz="4650" dirty="0">
                <a:latin typeface="Arial" panose="020B0604020202020204" pitchFamily="34" charset="0"/>
                <a:cs typeface="Arial" panose="020B0604020202020204" pitchFamily="34" charset="0"/>
              </a:rPr>
              <a:t> </a:t>
            </a:r>
            <a:endParaRPr lang="en-US" altLang="ja-JP" sz="4800" b="1" dirty="0">
              <a:solidFill>
                <a:srgbClr val="FF0000"/>
              </a:solidFill>
              <a:latin typeface="Arial" panose="020B0604020202020204" pitchFamily="34" charset="0"/>
              <a:cs typeface="Arial" panose="020B0604020202020204" pitchFamily="34" charset="0"/>
            </a:endParaRPr>
          </a:p>
        </p:txBody>
      </p:sp>
      <p:pic>
        <p:nvPicPr>
          <p:cNvPr id="2" name="図 1">
            <a:extLst>
              <a:ext uri="{FF2B5EF4-FFF2-40B4-BE49-F238E27FC236}">
                <a16:creationId xmlns:a16="http://schemas.microsoft.com/office/drawing/2014/main" id="{35457B02-1229-E61E-9C5E-48E5A20B25A9}"/>
              </a:ext>
            </a:extLst>
          </p:cNvPr>
          <p:cNvPicPr>
            <a:picLocks noChangeAspect="1"/>
          </p:cNvPicPr>
          <p:nvPr/>
        </p:nvPicPr>
        <p:blipFill>
          <a:blip r:embed="rId3"/>
          <a:stretch>
            <a:fillRect/>
          </a:stretch>
        </p:blipFill>
        <p:spPr>
          <a:xfrm>
            <a:off x="8353175" y="5641549"/>
            <a:ext cx="791937" cy="605404"/>
          </a:xfrm>
          <a:prstGeom prst="rect">
            <a:avLst/>
          </a:prstGeom>
        </p:spPr>
      </p:pic>
    </p:spTree>
    <p:extLst>
      <p:ext uri="{BB962C8B-B14F-4D97-AF65-F5344CB8AC3E}">
        <p14:creationId xmlns:p14="http://schemas.microsoft.com/office/powerpoint/2010/main" val="38683456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D1321917-B276-4DE9-8C9F-D14F3E69A82C}"/>
              </a:ext>
            </a:extLst>
          </p:cNvPr>
          <p:cNvSpPr txBox="1"/>
          <p:nvPr/>
        </p:nvSpPr>
        <p:spPr>
          <a:xfrm>
            <a:off x="0" y="0"/>
            <a:ext cx="9144000" cy="461665"/>
          </a:xfrm>
          <a:prstGeom prst="rect">
            <a:avLst/>
          </a:prstGeom>
          <a:solidFill>
            <a:schemeClr val="bg2">
              <a:lumMod val="90000"/>
            </a:schemeClr>
          </a:solidFill>
        </p:spPr>
        <p:txBody>
          <a:bodyPr wrap="square">
            <a:spAutoFit/>
          </a:bodyPr>
          <a:lstStyle/>
          <a:p>
            <a:r>
              <a:rPr lang="ja-JP" altLang="en-US" sz="2400" dirty="0">
                <a:latin typeface="Meiryo UI" panose="020B0604030504040204" pitchFamily="50" charset="-128"/>
                <a:ea typeface="Meiryo UI" panose="020B0604030504040204" pitchFamily="50" charset="-128"/>
              </a:rPr>
              <a:t>パンツ昇格者　贈呈式　</a:t>
            </a:r>
          </a:p>
        </p:txBody>
      </p:sp>
      <p:sp>
        <p:nvSpPr>
          <p:cNvPr id="5" name="テキスト ボックス 4">
            <a:extLst>
              <a:ext uri="{FF2B5EF4-FFF2-40B4-BE49-F238E27FC236}">
                <a16:creationId xmlns:a16="http://schemas.microsoft.com/office/drawing/2014/main" id="{CF830D4F-B90F-4DB7-9446-1BCA774EB2F7}"/>
              </a:ext>
            </a:extLst>
          </p:cNvPr>
          <p:cNvSpPr txBox="1"/>
          <p:nvPr/>
        </p:nvSpPr>
        <p:spPr>
          <a:xfrm>
            <a:off x="3561873" y="507749"/>
            <a:ext cx="2020253" cy="1862048"/>
          </a:xfrm>
          <a:prstGeom prst="rect">
            <a:avLst/>
          </a:prstGeom>
          <a:noFill/>
        </p:spPr>
        <p:txBody>
          <a:bodyPr wrap="square">
            <a:spAutoFit/>
          </a:bodyPr>
          <a:lstStyle/>
          <a:p>
            <a:pPr algn="ctr"/>
            <a:r>
              <a:rPr kumimoji="1" lang="ja-JP" altLang="en-US" sz="11500" b="1" dirty="0">
                <a:solidFill>
                  <a:srgbClr val="9900CC"/>
                </a:solidFill>
                <a:latin typeface="Meiryo UI" panose="020B0604030504040204" pitchFamily="50" charset="-128"/>
                <a:ea typeface="Meiryo UI" panose="020B0604030504040204" pitchFamily="50" charset="-128"/>
              </a:rPr>
              <a:t>紫</a:t>
            </a:r>
          </a:p>
        </p:txBody>
      </p:sp>
      <p:sp>
        <p:nvSpPr>
          <p:cNvPr id="11" name="テキスト ボックス 10">
            <a:extLst>
              <a:ext uri="{FF2B5EF4-FFF2-40B4-BE49-F238E27FC236}">
                <a16:creationId xmlns:a16="http://schemas.microsoft.com/office/drawing/2014/main" id="{F89C7D0A-FB55-47DD-A1F8-39572536F51F}"/>
              </a:ext>
            </a:extLst>
          </p:cNvPr>
          <p:cNvSpPr txBox="1"/>
          <p:nvPr/>
        </p:nvSpPr>
        <p:spPr>
          <a:xfrm>
            <a:off x="-1" y="2625421"/>
            <a:ext cx="9144000" cy="1107996"/>
          </a:xfrm>
          <a:prstGeom prst="rect">
            <a:avLst/>
          </a:prstGeom>
          <a:noFill/>
        </p:spPr>
        <p:txBody>
          <a:bodyPr wrap="square">
            <a:spAutoFit/>
          </a:bodyPr>
          <a:lstStyle/>
          <a:p>
            <a:pPr algn="ctr"/>
            <a:r>
              <a:rPr kumimoji="1" lang="ja-JP" altLang="en-US" sz="6600" dirty="0">
                <a:latin typeface="Meiryo UI" panose="020B0604030504040204" pitchFamily="50" charset="-128"/>
                <a:ea typeface="Meiryo UI" panose="020B0604030504040204" pitchFamily="50" charset="-128"/>
              </a:rPr>
              <a:t>山田　隆太郎</a:t>
            </a:r>
            <a:endParaRPr kumimoji="1" lang="zh-TW" altLang="en-US" sz="6600" dirty="0">
              <a:latin typeface="Meiryo UI" panose="020B0604030504040204" pitchFamily="50" charset="-128"/>
              <a:ea typeface="Meiryo UI" panose="020B0604030504040204" pitchFamily="50" charset="-128"/>
            </a:endParaRPr>
          </a:p>
        </p:txBody>
      </p:sp>
      <p:pic>
        <p:nvPicPr>
          <p:cNvPr id="2" name="図 1">
            <a:extLst>
              <a:ext uri="{FF2B5EF4-FFF2-40B4-BE49-F238E27FC236}">
                <a16:creationId xmlns:a16="http://schemas.microsoft.com/office/drawing/2014/main" id="{CFF4D923-197F-A1F8-507B-46BB4FB20492}"/>
              </a:ext>
            </a:extLst>
          </p:cNvPr>
          <p:cNvPicPr>
            <a:picLocks noChangeAspect="1"/>
          </p:cNvPicPr>
          <p:nvPr/>
        </p:nvPicPr>
        <p:blipFill>
          <a:blip r:embed="rId3"/>
          <a:stretch>
            <a:fillRect/>
          </a:stretch>
        </p:blipFill>
        <p:spPr>
          <a:xfrm>
            <a:off x="8353175" y="5641549"/>
            <a:ext cx="791937" cy="605404"/>
          </a:xfrm>
          <a:prstGeom prst="rect">
            <a:avLst/>
          </a:prstGeom>
        </p:spPr>
      </p:pic>
      <p:pic>
        <p:nvPicPr>
          <p:cNvPr id="6" name="図 5">
            <a:extLst>
              <a:ext uri="{FF2B5EF4-FFF2-40B4-BE49-F238E27FC236}">
                <a16:creationId xmlns:a16="http://schemas.microsoft.com/office/drawing/2014/main" id="{09F0A8FB-B2AA-3230-47A8-97FCBC021369}"/>
              </a:ext>
            </a:extLst>
          </p:cNvPr>
          <p:cNvPicPr>
            <a:picLocks noChangeAspect="1"/>
          </p:cNvPicPr>
          <p:nvPr/>
        </p:nvPicPr>
        <p:blipFill>
          <a:blip r:embed="rId4"/>
          <a:stretch>
            <a:fillRect/>
          </a:stretch>
        </p:blipFill>
        <p:spPr>
          <a:xfrm>
            <a:off x="7046572" y="543602"/>
            <a:ext cx="1847867" cy="1826195"/>
          </a:xfrm>
          <a:prstGeom prst="rect">
            <a:avLst/>
          </a:prstGeom>
        </p:spPr>
      </p:pic>
      <p:sp>
        <p:nvSpPr>
          <p:cNvPr id="3" name="テキスト ボックス 2">
            <a:extLst>
              <a:ext uri="{FF2B5EF4-FFF2-40B4-BE49-F238E27FC236}">
                <a16:creationId xmlns:a16="http://schemas.microsoft.com/office/drawing/2014/main" id="{2C8E8DF8-1DC7-FAC0-C339-14163919B90F}"/>
              </a:ext>
            </a:extLst>
          </p:cNvPr>
          <p:cNvSpPr txBox="1"/>
          <p:nvPr/>
        </p:nvSpPr>
        <p:spPr>
          <a:xfrm>
            <a:off x="-1" y="3723931"/>
            <a:ext cx="9144000" cy="1107996"/>
          </a:xfrm>
          <a:prstGeom prst="rect">
            <a:avLst/>
          </a:prstGeom>
          <a:noFill/>
        </p:spPr>
        <p:txBody>
          <a:bodyPr wrap="square">
            <a:spAutoFit/>
          </a:bodyPr>
          <a:lstStyle/>
          <a:p>
            <a:pPr algn="ctr"/>
            <a:r>
              <a:rPr kumimoji="1" lang="ja-JP" altLang="en-US" sz="6600" dirty="0">
                <a:latin typeface="Meiryo UI" panose="020B0604030504040204" pitchFamily="50" charset="-128"/>
                <a:ea typeface="Meiryo UI" panose="020B0604030504040204" pitchFamily="50" charset="-128"/>
              </a:rPr>
              <a:t>横山　二三男</a:t>
            </a:r>
            <a:endParaRPr kumimoji="1" lang="zh-TW" altLang="en-US" sz="66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355783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000" fill="hold"/>
                                        <p:tgtEl>
                                          <p:spTgt spid="11"/>
                                        </p:tgtEl>
                                        <p:attrNameLst>
                                          <p:attrName>ppt_x</p:attrName>
                                        </p:attrNameLst>
                                      </p:cBhvr>
                                      <p:tavLst>
                                        <p:tav tm="0">
                                          <p:val>
                                            <p:strVal val="#ppt_x"/>
                                          </p:val>
                                        </p:tav>
                                        <p:tav tm="100000">
                                          <p:val>
                                            <p:strVal val="#ppt_x"/>
                                          </p:val>
                                        </p:tav>
                                      </p:tavLst>
                                    </p:anim>
                                    <p:anim calcmode="lin" valueType="num">
                                      <p:cBhvr additive="base">
                                        <p:cTn id="8" dur="2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2000" fill="hold"/>
                                        <p:tgtEl>
                                          <p:spTgt spid="3"/>
                                        </p:tgtEl>
                                        <p:attrNameLst>
                                          <p:attrName>ppt_x</p:attrName>
                                        </p:attrNameLst>
                                      </p:cBhvr>
                                      <p:tavLst>
                                        <p:tav tm="0">
                                          <p:val>
                                            <p:strVal val="#ppt_x"/>
                                          </p:val>
                                        </p:tav>
                                        <p:tav tm="100000">
                                          <p:val>
                                            <p:strVal val="#ppt_x"/>
                                          </p:val>
                                        </p:tav>
                                      </p:tavLst>
                                    </p:anim>
                                    <p:anim calcmode="lin" valueType="num">
                                      <p:cBhvr additive="base">
                                        <p:cTn id="14" dur="2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D1321917-B276-4DE9-8C9F-D14F3E69A82C}"/>
              </a:ext>
            </a:extLst>
          </p:cNvPr>
          <p:cNvSpPr txBox="1"/>
          <p:nvPr/>
        </p:nvSpPr>
        <p:spPr>
          <a:xfrm>
            <a:off x="0" y="0"/>
            <a:ext cx="9144000" cy="461665"/>
          </a:xfrm>
          <a:prstGeom prst="rect">
            <a:avLst/>
          </a:prstGeom>
          <a:solidFill>
            <a:schemeClr val="bg2">
              <a:lumMod val="90000"/>
            </a:schemeClr>
          </a:solidFill>
        </p:spPr>
        <p:txBody>
          <a:bodyPr wrap="square">
            <a:spAutoFit/>
          </a:bodyPr>
          <a:lstStyle/>
          <a:p>
            <a:r>
              <a:rPr lang="ja-JP" altLang="en-US" sz="2400" dirty="0">
                <a:latin typeface="Meiryo UI" panose="020B0604030504040204" pitchFamily="50" charset="-128"/>
                <a:ea typeface="Meiryo UI" panose="020B0604030504040204" pitchFamily="50" charset="-128"/>
              </a:rPr>
              <a:t>パンツ昇格者　贈呈式　</a:t>
            </a:r>
          </a:p>
        </p:txBody>
      </p:sp>
      <p:sp>
        <p:nvSpPr>
          <p:cNvPr id="5" name="テキスト ボックス 4">
            <a:extLst>
              <a:ext uri="{FF2B5EF4-FFF2-40B4-BE49-F238E27FC236}">
                <a16:creationId xmlns:a16="http://schemas.microsoft.com/office/drawing/2014/main" id="{CF830D4F-B90F-4DB7-9446-1BCA774EB2F7}"/>
              </a:ext>
            </a:extLst>
          </p:cNvPr>
          <p:cNvSpPr txBox="1"/>
          <p:nvPr/>
        </p:nvSpPr>
        <p:spPr>
          <a:xfrm>
            <a:off x="3561873" y="507749"/>
            <a:ext cx="2020253" cy="1862048"/>
          </a:xfrm>
          <a:prstGeom prst="rect">
            <a:avLst/>
          </a:prstGeom>
          <a:noFill/>
        </p:spPr>
        <p:txBody>
          <a:bodyPr wrap="square">
            <a:spAutoFit/>
          </a:bodyPr>
          <a:lstStyle/>
          <a:p>
            <a:pPr algn="ctr"/>
            <a:r>
              <a:rPr kumimoji="1" lang="ja-JP" altLang="en-US" sz="11500" b="1" dirty="0">
                <a:solidFill>
                  <a:srgbClr val="FFFF00"/>
                </a:solidFill>
                <a:latin typeface="Meiryo UI" panose="020B0604030504040204" pitchFamily="50" charset="-128"/>
                <a:ea typeface="Meiryo UI" panose="020B0604030504040204" pitchFamily="50" charset="-128"/>
              </a:rPr>
              <a:t>黄</a:t>
            </a:r>
          </a:p>
        </p:txBody>
      </p:sp>
      <p:sp>
        <p:nvSpPr>
          <p:cNvPr id="11" name="テキスト ボックス 10">
            <a:extLst>
              <a:ext uri="{FF2B5EF4-FFF2-40B4-BE49-F238E27FC236}">
                <a16:creationId xmlns:a16="http://schemas.microsoft.com/office/drawing/2014/main" id="{F89C7D0A-FB55-47DD-A1F8-39572536F51F}"/>
              </a:ext>
            </a:extLst>
          </p:cNvPr>
          <p:cNvSpPr txBox="1"/>
          <p:nvPr/>
        </p:nvSpPr>
        <p:spPr>
          <a:xfrm>
            <a:off x="0" y="2367220"/>
            <a:ext cx="9144000" cy="1107996"/>
          </a:xfrm>
          <a:prstGeom prst="rect">
            <a:avLst/>
          </a:prstGeom>
          <a:noFill/>
        </p:spPr>
        <p:txBody>
          <a:bodyPr wrap="square">
            <a:spAutoFit/>
          </a:bodyPr>
          <a:lstStyle/>
          <a:p>
            <a:pPr algn="ctr"/>
            <a:r>
              <a:rPr kumimoji="1" lang="ja-JP" altLang="en-US" sz="6600" dirty="0">
                <a:latin typeface="Meiryo UI" panose="020B0604030504040204" pitchFamily="50" charset="-128"/>
                <a:ea typeface="Meiryo UI" panose="020B0604030504040204" pitchFamily="50" charset="-128"/>
              </a:rPr>
              <a:t>増田　伸二</a:t>
            </a:r>
          </a:p>
        </p:txBody>
      </p:sp>
      <p:pic>
        <p:nvPicPr>
          <p:cNvPr id="3" name="図 2">
            <a:extLst>
              <a:ext uri="{FF2B5EF4-FFF2-40B4-BE49-F238E27FC236}">
                <a16:creationId xmlns:a16="http://schemas.microsoft.com/office/drawing/2014/main" id="{92B604B8-C9FF-4DB3-8679-C41FA8BE38DA}"/>
              </a:ext>
            </a:extLst>
          </p:cNvPr>
          <p:cNvPicPr>
            <a:picLocks noChangeAspect="1"/>
          </p:cNvPicPr>
          <p:nvPr/>
        </p:nvPicPr>
        <p:blipFill>
          <a:blip r:embed="rId3"/>
          <a:stretch>
            <a:fillRect/>
          </a:stretch>
        </p:blipFill>
        <p:spPr>
          <a:xfrm>
            <a:off x="7193289" y="556576"/>
            <a:ext cx="1712397" cy="1722353"/>
          </a:xfrm>
          <a:prstGeom prst="rect">
            <a:avLst/>
          </a:prstGeom>
        </p:spPr>
      </p:pic>
      <p:pic>
        <p:nvPicPr>
          <p:cNvPr id="2" name="図 1">
            <a:extLst>
              <a:ext uri="{FF2B5EF4-FFF2-40B4-BE49-F238E27FC236}">
                <a16:creationId xmlns:a16="http://schemas.microsoft.com/office/drawing/2014/main" id="{CFF4D923-197F-A1F8-507B-46BB4FB20492}"/>
              </a:ext>
            </a:extLst>
          </p:cNvPr>
          <p:cNvPicPr>
            <a:picLocks noChangeAspect="1"/>
          </p:cNvPicPr>
          <p:nvPr/>
        </p:nvPicPr>
        <p:blipFill>
          <a:blip r:embed="rId4"/>
          <a:stretch>
            <a:fillRect/>
          </a:stretch>
        </p:blipFill>
        <p:spPr>
          <a:xfrm>
            <a:off x="8353175" y="5641549"/>
            <a:ext cx="791937" cy="605404"/>
          </a:xfrm>
          <a:prstGeom prst="rect">
            <a:avLst/>
          </a:prstGeom>
        </p:spPr>
      </p:pic>
      <p:sp>
        <p:nvSpPr>
          <p:cNvPr id="4" name="テキスト ボックス 3">
            <a:extLst>
              <a:ext uri="{FF2B5EF4-FFF2-40B4-BE49-F238E27FC236}">
                <a16:creationId xmlns:a16="http://schemas.microsoft.com/office/drawing/2014/main" id="{0A20E120-30B3-A428-3B05-8527B981F671}"/>
              </a:ext>
            </a:extLst>
          </p:cNvPr>
          <p:cNvSpPr txBox="1"/>
          <p:nvPr/>
        </p:nvSpPr>
        <p:spPr>
          <a:xfrm>
            <a:off x="-1" y="3492844"/>
            <a:ext cx="9144000" cy="1107996"/>
          </a:xfrm>
          <a:prstGeom prst="rect">
            <a:avLst/>
          </a:prstGeom>
          <a:noFill/>
        </p:spPr>
        <p:txBody>
          <a:bodyPr wrap="square">
            <a:spAutoFit/>
          </a:bodyPr>
          <a:lstStyle/>
          <a:p>
            <a:pPr algn="ctr"/>
            <a:r>
              <a:rPr kumimoji="1" lang="ja-JP" altLang="en-US" sz="6600" dirty="0">
                <a:latin typeface="Meiryo UI" panose="020B0604030504040204" pitchFamily="50" charset="-128"/>
                <a:ea typeface="Meiryo UI" panose="020B0604030504040204" pitchFamily="50" charset="-128"/>
              </a:rPr>
              <a:t>佐々木　満</a:t>
            </a:r>
          </a:p>
        </p:txBody>
      </p:sp>
      <p:sp>
        <p:nvSpPr>
          <p:cNvPr id="6" name="テキスト ボックス 5">
            <a:extLst>
              <a:ext uri="{FF2B5EF4-FFF2-40B4-BE49-F238E27FC236}">
                <a16:creationId xmlns:a16="http://schemas.microsoft.com/office/drawing/2014/main" id="{25B780DC-C8FB-AAFC-096A-7E8C32D6176F}"/>
              </a:ext>
            </a:extLst>
          </p:cNvPr>
          <p:cNvSpPr txBox="1"/>
          <p:nvPr/>
        </p:nvSpPr>
        <p:spPr>
          <a:xfrm>
            <a:off x="0" y="4618468"/>
            <a:ext cx="9144000" cy="1107996"/>
          </a:xfrm>
          <a:prstGeom prst="rect">
            <a:avLst/>
          </a:prstGeom>
          <a:noFill/>
        </p:spPr>
        <p:txBody>
          <a:bodyPr wrap="square">
            <a:spAutoFit/>
          </a:bodyPr>
          <a:lstStyle/>
          <a:p>
            <a:pPr algn="ctr"/>
            <a:r>
              <a:rPr kumimoji="1" lang="ja-JP" altLang="en-US" sz="6600" dirty="0">
                <a:latin typeface="Meiryo UI" panose="020B0604030504040204" pitchFamily="50" charset="-128"/>
                <a:ea typeface="Meiryo UI" panose="020B0604030504040204" pitchFamily="50" charset="-128"/>
              </a:rPr>
              <a:t>小野　雄壱</a:t>
            </a:r>
          </a:p>
        </p:txBody>
      </p:sp>
    </p:spTree>
    <p:extLst>
      <p:ext uri="{BB962C8B-B14F-4D97-AF65-F5344CB8AC3E}">
        <p14:creationId xmlns:p14="http://schemas.microsoft.com/office/powerpoint/2010/main" val="2842058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000" fill="hold"/>
                                        <p:tgtEl>
                                          <p:spTgt spid="11"/>
                                        </p:tgtEl>
                                        <p:attrNameLst>
                                          <p:attrName>ppt_x</p:attrName>
                                        </p:attrNameLst>
                                      </p:cBhvr>
                                      <p:tavLst>
                                        <p:tav tm="0">
                                          <p:val>
                                            <p:strVal val="#ppt_x"/>
                                          </p:val>
                                        </p:tav>
                                        <p:tav tm="100000">
                                          <p:val>
                                            <p:strVal val="#ppt_x"/>
                                          </p:val>
                                        </p:tav>
                                      </p:tavLst>
                                    </p:anim>
                                    <p:anim calcmode="lin" valueType="num">
                                      <p:cBhvr additive="base">
                                        <p:cTn id="8" dur="2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2000" fill="hold"/>
                                        <p:tgtEl>
                                          <p:spTgt spid="4"/>
                                        </p:tgtEl>
                                        <p:attrNameLst>
                                          <p:attrName>ppt_x</p:attrName>
                                        </p:attrNameLst>
                                      </p:cBhvr>
                                      <p:tavLst>
                                        <p:tav tm="0">
                                          <p:val>
                                            <p:strVal val="#ppt_x"/>
                                          </p:val>
                                        </p:tav>
                                        <p:tav tm="100000">
                                          <p:val>
                                            <p:strVal val="#ppt_x"/>
                                          </p:val>
                                        </p:tav>
                                      </p:tavLst>
                                    </p:anim>
                                    <p:anim calcmode="lin" valueType="num">
                                      <p:cBhvr additive="base">
                                        <p:cTn id="14" dur="2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2000" fill="hold"/>
                                        <p:tgtEl>
                                          <p:spTgt spid="6"/>
                                        </p:tgtEl>
                                        <p:attrNameLst>
                                          <p:attrName>ppt_x</p:attrName>
                                        </p:attrNameLst>
                                      </p:cBhvr>
                                      <p:tavLst>
                                        <p:tav tm="0">
                                          <p:val>
                                            <p:strVal val="#ppt_x"/>
                                          </p:val>
                                        </p:tav>
                                        <p:tav tm="100000">
                                          <p:val>
                                            <p:strVal val="#ppt_x"/>
                                          </p:val>
                                        </p:tav>
                                      </p:tavLst>
                                    </p:anim>
                                    <p:anim calcmode="lin" valueType="num">
                                      <p:cBhvr additive="base">
                                        <p:cTn id="20" dur="2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a:extLst>
              <a:ext uri="{FF2B5EF4-FFF2-40B4-BE49-F238E27FC236}">
                <a16:creationId xmlns:a16="http://schemas.microsoft.com/office/drawing/2014/main" id="{F89C7D0A-FB55-47DD-A1F8-39572536F51F}"/>
              </a:ext>
            </a:extLst>
          </p:cNvPr>
          <p:cNvSpPr txBox="1"/>
          <p:nvPr/>
        </p:nvSpPr>
        <p:spPr>
          <a:xfrm>
            <a:off x="-1" y="2875002"/>
            <a:ext cx="9144000" cy="1107996"/>
          </a:xfrm>
          <a:prstGeom prst="rect">
            <a:avLst/>
          </a:prstGeom>
          <a:noFill/>
        </p:spPr>
        <p:txBody>
          <a:bodyPr wrap="square">
            <a:spAutoFit/>
          </a:bodyPr>
          <a:lstStyle/>
          <a:p>
            <a:pPr algn="ctr"/>
            <a:r>
              <a:rPr kumimoji="1" lang="ja-JP" altLang="en-US" sz="6600" dirty="0">
                <a:latin typeface="Meiryo UI" panose="020B0604030504040204" pitchFamily="50" charset="-128"/>
                <a:ea typeface="Meiryo UI" panose="020B0604030504040204" pitchFamily="50" charset="-128"/>
              </a:rPr>
              <a:t>奥富　徹</a:t>
            </a:r>
            <a:endParaRPr kumimoji="1" lang="zh-TW" altLang="en-US" sz="6600" dirty="0">
              <a:latin typeface="Meiryo UI" panose="020B0604030504040204" pitchFamily="50" charset="-128"/>
              <a:ea typeface="Meiryo UI" panose="020B0604030504040204" pitchFamily="50" charset="-128"/>
            </a:endParaRPr>
          </a:p>
        </p:txBody>
      </p:sp>
      <p:sp>
        <p:nvSpPr>
          <p:cNvPr id="8" name="テキスト ボックス 7">
            <a:extLst>
              <a:ext uri="{FF2B5EF4-FFF2-40B4-BE49-F238E27FC236}">
                <a16:creationId xmlns:a16="http://schemas.microsoft.com/office/drawing/2014/main" id="{D1321917-B276-4DE9-8C9F-D14F3E69A82C}"/>
              </a:ext>
            </a:extLst>
          </p:cNvPr>
          <p:cNvSpPr txBox="1"/>
          <p:nvPr/>
        </p:nvSpPr>
        <p:spPr>
          <a:xfrm>
            <a:off x="0" y="2719"/>
            <a:ext cx="9144000" cy="461665"/>
          </a:xfrm>
          <a:prstGeom prst="rect">
            <a:avLst/>
          </a:prstGeom>
          <a:solidFill>
            <a:schemeClr val="bg2">
              <a:lumMod val="90000"/>
            </a:schemeClr>
          </a:solidFill>
        </p:spPr>
        <p:txBody>
          <a:bodyPr wrap="square">
            <a:spAutoFit/>
          </a:bodyPr>
          <a:lstStyle/>
          <a:p>
            <a:r>
              <a:rPr lang="ja-JP" altLang="en-US" sz="2400" dirty="0">
                <a:latin typeface="Meiryo UI" panose="020B0604030504040204" pitchFamily="50" charset="-128"/>
                <a:ea typeface="Meiryo UI" panose="020B0604030504040204" pitchFamily="50" charset="-128"/>
              </a:rPr>
              <a:t>パンツ昇格者　贈呈式　</a:t>
            </a:r>
          </a:p>
        </p:txBody>
      </p:sp>
      <p:sp>
        <p:nvSpPr>
          <p:cNvPr id="5" name="テキスト ボックス 4">
            <a:extLst>
              <a:ext uri="{FF2B5EF4-FFF2-40B4-BE49-F238E27FC236}">
                <a16:creationId xmlns:a16="http://schemas.microsoft.com/office/drawing/2014/main" id="{CF830D4F-B90F-4DB7-9446-1BCA774EB2F7}"/>
              </a:ext>
            </a:extLst>
          </p:cNvPr>
          <p:cNvSpPr txBox="1"/>
          <p:nvPr/>
        </p:nvSpPr>
        <p:spPr>
          <a:xfrm>
            <a:off x="3561873" y="485404"/>
            <a:ext cx="2020253" cy="1862048"/>
          </a:xfrm>
          <a:prstGeom prst="rect">
            <a:avLst/>
          </a:prstGeom>
          <a:noFill/>
        </p:spPr>
        <p:txBody>
          <a:bodyPr wrap="square">
            <a:spAutoFit/>
          </a:bodyPr>
          <a:lstStyle/>
          <a:p>
            <a:pPr algn="ctr"/>
            <a:r>
              <a:rPr kumimoji="1" lang="ja-JP" altLang="en-US" sz="11500" b="1" dirty="0">
                <a:solidFill>
                  <a:srgbClr val="FF0000"/>
                </a:solidFill>
                <a:latin typeface="Meiryo UI" panose="020B0604030504040204" pitchFamily="50" charset="-128"/>
                <a:ea typeface="Meiryo UI" panose="020B0604030504040204" pitchFamily="50" charset="-128"/>
              </a:rPr>
              <a:t>赤</a:t>
            </a:r>
          </a:p>
        </p:txBody>
      </p:sp>
      <p:pic>
        <p:nvPicPr>
          <p:cNvPr id="4" name="図 3">
            <a:extLst>
              <a:ext uri="{FF2B5EF4-FFF2-40B4-BE49-F238E27FC236}">
                <a16:creationId xmlns:a16="http://schemas.microsoft.com/office/drawing/2014/main" id="{77B6884A-4DCB-4BE5-B0CE-AA91F57D3F76}"/>
              </a:ext>
            </a:extLst>
          </p:cNvPr>
          <p:cNvPicPr>
            <a:picLocks noChangeAspect="1"/>
          </p:cNvPicPr>
          <p:nvPr/>
        </p:nvPicPr>
        <p:blipFill>
          <a:blip r:embed="rId3"/>
          <a:stretch>
            <a:fillRect/>
          </a:stretch>
        </p:blipFill>
        <p:spPr>
          <a:xfrm>
            <a:off x="7220607" y="545683"/>
            <a:ext cx="1706099" cy="1801769"/>
          </a:xfrm>
          <a:prstGeom prst="rect">
            <a:avLst/>
          </a:prstGeom>
        </p:spPr>
      </p:pic>
      <p:pic>
        <p:nvPicPr>
          <p:cNvPr id="2" name="図 1">
            <a:extLst>
              <a:ext uri="{FF2B5EF4-FFF2-40B4-BE49-F238E27FC236}">
                <a16:creationId xmlns:a16="http://schemas.microsoft.com/office/drawing/2014/main" id="{6BA92D38-92DA-CEBD-5D1C-8B3AA0DB02CB}"/>
              </a:ext>
            </a:extLst>
          </p:cNvPr>
          <p:cNvPicPr>
            <a:picLocks noChangeAspect="1"/>
          </p:cNvPicPr>
          <p:nvPr/>
        </p:nvPicPr>
        <p:blipFill>
          <a:blip r:embed="rId4"/>
          <a:stretch>
            <a:fillRect/>
          </a:stretch>
        </p:blipFill>
        <p:spPr>
          <a:xfrm>
            <a:off x="8353175" y="5641549"/>
            <a:ext cx="791937" cy="605404"/>
          </a:xfrm>
          <a:prstGeom prst="rect">
            <a:avLst/>
          </a:prstGeom>
        </p:spPr>
      </p:pic>
    </p:spTree>
    <p:extLst>
      <p:ext uri="{BB962C8B-B14F-4D97-AF65-F5344CB8AC3E}">
        <p14:creationId xmlns:p14="http://schemas.microsoft.com/office/powerpoint/2010/main" val="362938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3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D1321917-B276-4DE9-8C9F-D14F3E69A82C}"/>
              </a:ext>
            </a:extLst>
          </p:cNvPr>
          <p:cNvSpPr txBox="1"/>
          <p:nvPr/>
        </p:nvSpPr>
        <p:spPr>
          <a:xfrm>
            <a:off x="-1" y="-15020"/>
            <a:ext cx="9144000" cy="461665"/>
          </a:xfrm>
          <a:prstGeom prst="rect">
            <a:avLst/>
          </a:prstGeom>
          <a:solidFill>
            <a:schemeClr val="bg2">
              <a:lumMod val="90000"/>
            </a:schemeClr>
          </a:solidFill>
        </p:spPr>
        <p:txBody>
          <a:bodyPr wrap="square">
            <a:spAutoFit/>
          </a:bodyPr>
          <a:lstStyle/>
          <a:p>
            <a:r>
              <a:rPr lang="ja-JP" altLang="en-US" sz="2400" dirty="0">
                <a:latin typeface="Meiryo UI" panose="020B0604030504040204" pitchFamily="50" charset="-128"/>
                <a:ea typeface="Meiryo UI" panose="020B0604030504040204" pitchFamily="50" charset="-128"/>
              </a:rPr>
              <a:t>パンツ昇格者　贈呈式　</a:t>
            </a:r>
          </a:p>
        </p:txBody>
      </p:sp>
      <p:sp>
        <p:nvSpPr>
          <p:cNvPr id="5" name="テキスト ボックス 4">
            <a:extLst>
              <a:ext uri="{FF2B5EF4-FFF2-40B4-BE49-F238E27FC236}">
                <a16:creationId xmlns:a16="http://schemas.microsoft.com/office/drawing/2014/main" id="{CF830D4F-B90F-4DB7-9446-1BCA774EB2F7}"/>
              </a:ext>
            </a:extLst>
          </p:cNvPr>
          <p:cNvSpPr txBox="1"/>
          <p:nvPr/>
        </p:nvSpPr>
        <p:spPr>
          <a:xfrm>
            <a:off x="3424127" y="497511"/>
            <a:ext cx="2295743" cy="1862048"/>
          </a:xfrm>
          <a:prstGeom prst="rect">
            <a:avLst/>
          </a:prstGeom>
          <a:noFill/>
        </p:spPr>
        <p:txBody>
          <a:bodyPr wrap="square">
            <a:spAutoFit/>
          </a:bodyPr>
          <a:lstStyle/>
          <a:p>
            <a:pPr algn="ctr"/>
            <a:r>
              <a:rPr kumimoji="1" lang="ja-JP" altLang="en-US" sz="11500" b="1" dirty="0">
                <a:solidFill>
                  <a:srgbClr val="002060"/>
                </a:solidFill>
                <a:latin typeface="Meiryo UI" panose="020B0604030504040204" pitchFamily="50" charset="-128"/>
                <a:ea typeface="Meiryo UI" panose="020B0604030504040204" pitchFamily="50" charset="-128"/>
              </a:rPr>
              <a:t>紺</a:t>
            </a:r>
          </a:p>
        </p:txBody>
      </p:sp>
      <p:pic>
        <p:nvPicPr>
          <p:cNvPr id="3" name="図 2">
            <a:extLst>
              <a:ext uri="{FF2B5EF4-FFF2-40B4-BE49-F238E27FC236}">
                <a16:creationId xmlns:a16="http://schemas.microsoft.com/office/drawing/2014/main" id="{365F3C05-59A2-477A-8F9B-FE7A2B797590}"/>
              </a:ext>
            </a:extLst>
          </p:cNvPr>
          <p:cNvPicPr>
            <a:picLocks noChangeAspect="1"/>
          </p:cNvPicPr>
          <p:nvPr/>
        </p:nvPicPr>
        <p:blipFill>
          <a:blip r:embed="rId3"/>
          <a:stretch>
            <a:fillRect/>
          </a:stretch>
        </p:blipFill>
        <p:spPr>
          <a:xfrm>
            <a:off x="7204078" y="560497"/>
            <a:ext cx="1679194" cy="1799062"/>
          </a:xfrm>
          <a:prstGeom prst="rect">
            <a:avLst/>
          </a:prstGeom>
        </p:spPr>
      </p:pic>
      <p:sp>
        <p:nvSpPr>
          <p:cNvPr id="14" name="テキスト ボックス 13">
            <a:extLst>
              <a:ext uri="{FF2B5EF4-FFF2-40B4-BE49-F238E27FC236}">
                <a16:creationId xmlns:a16="http://schemas.microsoft.com/office/drawing/2014/main" id="{71D81FFF-69B0-4C70-8F19-1063F91E6939}"/>
              </a:ext>
            </a:extLst>
          </p:cNvPr>
          <p:cNvSpPr txBox="1"/>
          <p:nvPr/>
        </p:nvSpPr>
        <p:spPr>
          <a:xfrm>
            <a:off x="0" y="3756745"/>
            <a:ext cx="9144000" cy="1107996"/>
          </a:xfrm>
          <a:prstGeom prst="rect">
            <a:avLst/>
          </a:prstGeom>
          <a:noFill/>
        </p:spPr>
        <p:txBody>
          <a:bodyPr wrap="square">
            <a:spAutoFit/>
          </a:bodyPr>
          <a:lstStyle/>
          <a:p>
            <a:pPr algn="ctr"/>
            <a:r>
              <a:rPr lang="ja-JP" altLang="en-US" sz="6600" dirty="0">
                <a:latin typeface="Meiryo UI" panose="020B0604030504040204" pitchFamily="50" charset="-128"/>
                <a:ea typeface="Meiryo UI" panose="020B0604030504040204" pitchFamily="50" charset="-128"/>
              </a:rPr>
              <a:t>後藤　謙介</a:t>
            </a:r>
            <a:endParaRPr lang="zh-CN" altLang="en-US" sz="6600" dirty="0">
              <a:latin typeface="Meiryo UI" panose="020B0604030504040204" pitchFamily="50" charset="-128"/>
              <a:ea typeface="Meiryo UI" panose="020B0604030504040204" pitchFamily="50" charset="-128"/>
            </a:endParaRPr>
          </a:p>
        </p:txBody>
      </p:sp>
      <p:pic>
        <p:nvPicPr>
          <p:cNvPr id="2" name="図 1">
            <a:extLst>
              <a:ext uri="{FF2B5EF4-FFF2-40B4-BE49-F238E27FC236}">
                <a16:creationId xmlns:a16="http://schemas.microsoft.com/office/drawing/2014/main" id="{E847CBCD-EE63-BEA2-4AD8-EE9E11571D89}"/>
              </a:ext>
            </a:extLst>
          </p:cNvPr>
          <p:cNvPicPr>
            <a:picLocks noChangeAspect="1"/>
          </p:cNvPicPr>
          <p:nvPr/>
        </p:nvPicPr>
        <p:blipFill>
          <a:blip r:embed="rId4"/>
          <a:stretch>
            <a:fillRect/>
          </a:stretch>
        </p:blipFill>
        <p:spPr>
          <a:xfrm>
            <a:off x="8353175" y="5641549"/>
            <a:ext cx="791937" cy="605404"/>
          </a:xfrm>
          <a:prstGeom prst="rect">
            <a:avLst/>
          </a:prstGeom>
        </p:spPr>
      </p:pic>
      <p:sp>
        <p:nvSpPr>
          <p:cNvPr id="4" name="テキスト ボックス 3">
            <a:extLst>
              <a:ext uri="{FF2B5EF4-FFF2-40B4-BE49-F238E27FC236}">
                <a16:creationId xmlns:a16="http://schemas.microsoft.com/office/drawing/2014/main" id="{337200B4-C0C4-C5F0-0EDF-1725424EFDD1}"/>
              </a:ext>
            </a:extLst>
          </p:cNvPr>
          <p:cNvSpPr txBox="1"/>
          <p:nvPr/>
        </p:nvSpPr>
        <p:spPr>
          <a:xfrm>
            <a:off x="-2" y="2648749"/>
            <a:ext cx="9144000" cy="1107996"/>
          </a:xfrm>
          <a:prstGeom prst="rect">
            <a:avLst/>
          </a:prstGeom>
          <a:noFill/>
        </p:spPr>
        <p:txBody>
          <a:bodyPr wrap="square">
            <a:spAutoFit/>
          </a:bodyPr>
          <a:lstStyle/>
          <a:p>
            <a:pPr algn="ctr"/>
            <a:r>
              <a:rPr lang="ja-JP" altLang="en-US" sz="6600" dirty="0">
                <a:latin typeface="Meiryo UI" panose="020B0604030504040204" pitchFamily="50" charset="-128"/>
                <a:ea typeface="Meiryo UI" panose="020B0604030504040204" pitchFamily="50" charset="-128"/>
              </a:rPr>
              <a:t>原田　量平</a:t>
            </a:r>
            <a:endParaRPr lang="zh-CN" altLang="en-US" sz="66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97329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3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3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15721C54-A19D-4D20-9AF6-39CA131B810C}"/>
              </a:ext>
            </a:extLst>
          </p:cNvPr>
          <p:cNvSpPr txBox="1"/>
          <p:nvPr/>
        </p:nvSpPr>
        <p:spPr>
          <a:xfrm>
            <a:off x="0" y="561310"/>
            <a:ext cx="9121140" cy="600164"/>
          </a:xfrm>
          <a:prstGeom prst="rect">
            <a:avLst/>
          </a:prstGeom>
          <a:noFill/>
        </p:spPr>
        <p:txBody>
          <a:bodyPr wrap="square">
            <a:spAutoFit/>
          </a:bodyPr>
          <a:lstStyle/>
          <a:p>
            <a:pPr algn="ctr"/>
            <a:r>
              <a:rPr kumimoji="1" lang="ja-JP" altLang="en-US" sz="3300" dirty="0">
                <a:latin typeface="Meiryo UI" panose="020B0604030504040204" pitchFamily="50" charset="-128"/>
                <a:ea typeface="Meiryo UI" panose="020B0604030504040204" pitchFamily="50" charset="-128"/>
              </a:rPr>
              <a:t>総会 第二部　式次第</a:t>
            </a:r>
          </a:p>
        </p:txBody>
      </p:sp>
      <p:sp>
        <p:nvSpPr>
          <p:cNvPr id="7" name="コンテンツ プレースホルダー 2">
            <a:extLst>
              <a:ext uri="{FF2B5EF4-FFF2-40B4-BE49-F238E27FC236}">
                <a16:creationId xmlns:a16="http://schemas.microsoft.com/office/drawing/2014/main" id="{6FEF8F19-E8D8-4432-B87C-8D39E632679A}"/>
              </a:ext>
            </a:extLst>
          </p:cNvPr>
          <p:cNvSpPr txBox="1">
            <a:spLocks/>
          </p:cNvSpPr>
          <p:nvPr/>
        </p:nvSpPr>
        <p:spPr>
          <a:xfrm>
            <a:off x="76200" y="1675622"/>
            <a:ext cx="8991600" cy="3873840"/>
          </a:xfrm>
          <a:prstGeom prst="rect">
            <a:avLst/>
          </a:prstGeom>
        </p:spPr>
        <p:txBody>
          <a:bodyPr anchor="ct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r>
              <a:rPr lang="ja-JP" altLang="en-US" sz="2400" dirty="0">
                <a:solidFill>
                  <a:schemeClr val="bg1">
                    <a:lumMod val="85000"/>
                  </a:schemeClr>
                </a:solidFill>
                <a:latin typeface="Meiryo UI" panose="020B0604030504040204" pitchFamily="50" charset="-128"/>
                <a:ea typeface="Meiryo UI" panose="020B0604030504040204" pitchFamily="50" charset="-128"/>
              </a:rPr>
              <a:t>乾杯　　　　　　　　　　　　　　　 理事　日比野功</a:t>
            </a:r>
          </a:p>
          <a:p>
            <a:r>
              <a:rPr lang="ja-JP" altLang="en-US" sz="2400" dirty="0">
                <a:solidFill>
                  <a:schemeClr val="bg1">
                    <a:lumMod val="85000"/>
                  </a:schemeClr>
                </a:solidFill>
                <a:latin typeface="Meiryo UI" panose="020B0604030504040204" pitchFamily="50" charset="-128"/>
                <a:ea typeface="Meiryo UI" panose="020B0604030504040204" pitchFamily="50" charset="-128"/>
              </a:rPr>
              <a:t>パンツ昇格者　贈呈式　　　　  会長　大石雅規</a:t>
            </a:r>
            <a:endParaRPr lang="en-US" altLang="ja-JP" sz="2400" dirty="0">
              <a:solidFill>
                <a:schemeClr val="bg1">
                  <a:lumMod val="85000"/>
                </a:schemeClr>
              </a:solidFill>
              <a:latin typeface="Meiryo UI" panose="020B0604030504040204" pitchFamily="50" charset="-128"/>
              <a:ea typeface="Meiryo UI" panose="020B0604030504040204" pitchFamily="50" charset="-128"/>
            </a:endParaRPr>
          </a:p>
          <a:p>
            <a:r>
              <a:rPr lang="ja-JP" altLang="en-US" sz="2400" dirty="0">
                <a:solidFill>
                  <a:schemeClr val="tx1"/>
                </a:solidFill>
                <a:latin typeface="Meiryo UI" panose="020B0604030504040204" pitchFamily="50" charset="-128"/>
                <a:ea typeface="Meiryo UI" panose="020B0604030504040204" pitchFamily="50" charset="-128"/>
              </a:rPr>
              <a:t>個人表彰式　　　　　　　　　　　各パンツ主将　多田・鹿田・小幡</a:t>
            </a:r>
            <a:endParaRPr lang="en-US" altLang="ja-JP" sz="2400" dirty="0">
              <a:solidFill>
                <a:schemeClr val="tx1"/>
              </a:solidFill>
              <a:latin typeface="Meiryo UI" panose="020B0604030504040204" pitchFamily="50" charset="-128"/>
              <a:ea typeface="Meiryo UI" panose="020B0604030504040204" pitchFamily="50" charset="-128"/>
            </a:endParaRPr>
          </a:p>
          <a:p>
            <a:r>
              <a:rPr lang="en-US" altLang="ja-JP" sz="2400" dirty="0">
                <a:solidFill>
                  <a:schemeClr val="bg1">
                    <a:lumMod val="85000"/>
                  </a:schemeClr>
                </a:solidFill>
                <a:latin typeface="Meiryo UI" panose="020B0604030504040204" pitchFamily="50" charset="-128"/>
                <a:ea typeface="Meiryo UI" panose="020B0604030504040204" pitchFamily="50" charset="-128"/>
              </a:rPr>
              <a:t>2025</a:t>
            </a:r>
            <a:r>
              <a:rPr lang="ja-JP" altLang="en-US" sz="2400" dirty="0">
                <a:solidFill>
                  <a:schemeClr val="bg1">
                    <a:lumMod val="85000"/>
                  </a:schemeClr>
                </a:solidFill>
                <a:latin typeface="Meiryo UI" panose="020B0604030504040204" pitchFamily="50" charset="-128"/>
                <a:ea typeface="Meiryo UI" panose="020B0604030504040204" pitchFamily="50" charset="-128"/>
              </a:rPr>
              <a:t>年度重大ニュース　　　　 横川 紺パン副将・大石会長</a:t>
            </a:r>
          </a:p>
          <a:p>
            <a:r>
              <a:rPr lang="ja-JP" altLang="en-US" sz="2400" dirty="0">
                <a:solidFill>
                  <a:schemeClr val="bg1">
                    <a:lumMod val="85000"/>
                  </a:schemeClr>
                </a:solidFill>
                <a:latin typeface="Meiryo UI" panose="020B0604030504040204" pitchFamily="50" charset="-128"/>
                <a:ea typeface="Meiryo UI" panose="020B0604030504040204" pitchFamily="50" charset="-128"/>
              </a:rPr>
              <a:t>記念撮影</a:t>
            </a:r>
          </a:p>
          <a:p>
            <a:r>
              <a:rPr lang="ja-JP" altLang="en-US" sz="2400" dirty="0">
                <a:solidFill>
                  <a:schemeClr val="bg1">
                    <a:lumMod val="85000"/>
                  </a:schemeClr>
                </a:solidFill>
                <a:latin typeface="Meiryo UI" panose="020B0604030504040204" pitchFamily="50" charset="-128"/>
                <a:ea typeface="Meiryo UI" panose="020B0604030504040204" pitchFamily="50" charset="-128"/>
              </a:rPr>
              <a:t>エール斉唱　　　　　　　　　　　　白パン主将  小幡　和弘</a:t>
            </a:r>
          </a:p>
          <a:p>
            <a:r>
              <a:rPr lang="ja-JP" altLang="en-US" sz="2400" dirty="0">
                <a:solidFill>
                  <a:schemeClr val="bg1">
                    <a:lumMod val="85000"/>
                  </a:schemeClr>
                </a:solidFill>
                <a:latin typeface="Meiryo UI" panose="020B0604030504040204" pitchFamily="50" charset="-128"/>
                <a:ea typeface="Meiryo UI" panose="020B0604030504040204" pitchFamily="50" charset="-128"/>
              </a:rPr>
              <a:t>閉会あいさつ                      副会長　閑林亮平</a:t>
            </a:r>
          </a:p>
        </p:txBody>
      </p:sp>
      <p:sp>
        <p:nvSpPr>
          <p:cNvPr id="9" name="テキスト ボックス 8">
            <a:extLst>
              <a:ext uri="{FF2B5EF4-FFF2-40B4-BE49-F238E27FC236}">
                <a16:creationId xmlns:a16="http://schemas.microsoft.com/office/drawing/2014/main" id="{EC3D4C90-F6DE-44DA-A55C-D7F822E4DA5C}"/>
              </a:ext>
            </a:extLst>
          </p:cNvPr>
          <p:cNvSpPr txBox="1"/>
          <p:nvPr/>
        </p:nvSpPr>
        <p:spPr>
          <a:xfrm>
            <a:off x="7104993" y="992197"/>
            <a:ext cx="1847193" cy="338554"/>
          </a:xfrm>
          <a:prstGeom prst="rect">
            <a:avLst/>
          </a:prstGeom>
          <a:noFill/>
        </p:spPr>
        <p:txBody>
          <a:bodyPr wrap="square">
            <a:spAutoFit/>
          </a:bodyPr>
          <a:lstStyle/>
          <a:p>
            <a:pPr algn="r"/>
            <a:r>
              <a:rPr lang="ja-JP" altLang="en-US" sz="1600" dirty="0">
                <a:latin typeface="Meiryo UI" panose="020B0604030504040204" pitchFamily="50" charset="-128"/>
                <a:ea typeface="Meiryo UI" panose="020B0604030504040204" pitchFamily="50" charset="-128"/>
              </a:rPr>
              <a:t>進行　主務　宮本</a:t>
            </a:r>
            <a:endParaRPr lang="ja-JP" altLang="en-US" sz="1600" dirty="0"/>
          </a:p>
        </p:txBody>
      </p:sp>
      <p:pic>
        <p:nvPicPr>
          <p:cNvPr id="2" name="図 1">
            <a:extLst>
              <a:ext uri="{FF2B5EF4-FFF2-40B4-BE49-F238E27FC236}">
                <a16:creationId xmlns:a16="http://schemas.microsoft.com/office/drawing/2014/main" id="{720D3D00-CB80-02D8-37D9-2239532522E4}"/>
              </a:ext>
            </a:extLst>
          </p:cNvPr>
          <p:cNvPicPr>
            <a:picLocks noChangeAspect="1"/>
          </p:cNvPicPr>
          <p:nvPr/>
        </p:nvPicPr>
        <p:blipFill>
          <a:blip r:embed="rId3"/>
          <a:stretch>
            <a:fillRect/>
          </a:stretch>
        </p:blipFill>
        <p:spPr>
          <a:xfrm>
            <a:off x="8353175" y="5641549"/>
            <a:ext cx="791937" cy="605404"/>
          </a:xfrm>
          <a:prstGeom prst="rect">
            <a:avLst/>
          </a:prstGeom>
        </p:spPr>
      </p:pic>
    </p:spTree>
    <p:extLst>
      <p:ext uri="{BB962C8B-B14F-4D97-AF65-F5344CB8AC3E}">
        <p14:creationId xmlns:p14="http://schemas.microsoft.com/office/powerpoint/2010/main" val="4381802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D1321917-B276-4DE9-8C9F-D14F3E69A82C}"/>
              </a:ext>
            </a:extLst>
          </p:cNvPr>
          <p:cNvSpPr txBox="1"/>
          <p:nvPr/>
        </p:nvSpPr>
        <p:spPr>
          <a:xfrm>
            <a:off x="-7144" y="0"/>
            <a:ext cx="9144000" cy="461665"/>
          </a:xfrm>
          <a:prstGeom prst="rect">
            <a:avLst/>
          </a:prstGeom>
          <a:solidFill>
            <a:schemeClr val="bg2">
              <a:lumMod val="90000"/>
            </a:schemeClr>
          </a:solidFill>
        </p:spPr>
        <p:txBody>
          <a:bodyPr wrap="square">
            <a:spAutoFit/>
          </a:bodyPr>
          <a:lstStyle/>
          <a:p>
            <a:r>
              <a:rPr lang="ja-JP" altLang="en-US" sz="2400" dirty="0">
                <a:latin typeface="Meiryo UI" panose="020B0604030504040204" pitchFamily="50" charset="-128"/>
                <a:ea typeface="Meiryo UI" panose="020B0604030504040204" pitchFamily="50" charset="-128"/>
              </a:rPr>
              <a:t>表彰式 </a:t>
            </a:r>
            <a:r>
              <a:rPr lang="en-US" altLang="ja-JP" sz="2400" dirty="0">
                <a:latin typeface="Meiryo UI" panose="020B0604030504040204" pitchFamily="50" charset="-128"/>
                <a:ea typeface="Meiryo UI" panose="020B0604030504040204" pitchFamily="50" charset="-128"/>
              </a:rPr>
              <a:t>【</a:t>
            </a:r>
            <a:r>
              <a:rPr lang="ja-JP" altLang="en-US" sz="2400" dirty="0">
                <a:latin typeface="Meiryo UI" panose="020B0604030504040204" pitchFamily="50" charset="-128"/>
                <a:ea typeface="Meiryo UI" panose="020B0604030504040204" pitchFamily="50" charset="-128"/>
              </a:rPr>
              <a:t>新人賞</a:t>
            </a:r>
            <a:r>
              <a:rPr lang="en-US" altLang="ja-JP" sz="2400" dirty="0">
                <a:latin typeface="Meiryo UI" panose="020B0604030504040204" pitchFamily="50" charset="-128"/>
                <a:ea typeface="Meiryo UI" panose="020B0604030504040204" pitchFamily="50" charset="-128"/>
              </a:rPr>
              <a:t>】</a:t>
            </a:r>
            <a:endParaRPr lang="ja-JP" altLang="en-US" sz="2400" dirty="0">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DE2754A4-CEDF-4AC0-AE91-59383DF9E8C2}"/>
              </a:ext>
            </a:extLst>
          </p:cNvPr>
          <p:cNvSpPr txBox="1"/>
          <p:nvPr/>
        </p:nvSpPr>
        <p:spPr>
          <a:xfrm>
            <a:off x="0" y="470216"/>
            <a:ext cx="9126139" cy="923330"/>
          </a:xfrm>
          <a:prstGeom prst="rect">
            <a:avLst/>
          </a:prstGeom>
          <a:noFill/>
        </p:spPr>
        <p:txBody>
          <a:bodyPr wrap="square">
            <a:spAutoFit/>
          </a:bodyPr>
          <a:lstStyle/>
          <a:p>
            <a:pPr algn="ctr"/>
            <a:r>
              <a:rPr kumimoji="1" lang="ja-JP" altLang="en-US" sz="5400" b="1" dirty="0">
                <a:latin typeface="Meiryo UI" panose="020B0604030504040204" pitchFamily="50" charset="-128"/>
                <a:ea typeface="Meiryo UI" panose="020B0604030504040204" pitchFamily="50" charset="-128"/>
              </a:rPr>
              <a:t>新人賞</a:t>
            </a:r>
          </a:p>
        </p:txBody>
      </p:sp>
      <p:pic>
        <p:nvPicPr>
          <p:cNvPr id="6" name="図 5">
            <a:extLst>
              <a:ext uri="{FF2B5EF4-FFF2-40B4-BE49-F238E27FC236}">
                <a16:creationId xmlns:a16="http://schemas.microsoft.com/office/drawing/2014/main" id="{F7603221-6685-0329-35E5-733A080F5DBB}"/>
              </a:ext>
            </a:extLst>
          </p:cNvPr>
          <p:cNvPicPr>
            <a:picLocks noChangeAspect="1"/>
          </p:cNvPicPr>
          <p:nvPr/>
        </p:nvPicPr>
        <p:blipFill>
          <a:blip r:embed="rId3"/>
          <a:stretch>
            <a:fillRect/>
          </a:stretch>
        </p:blipFill>
        <p:spPr>
          <a:xfrm>
            <a:off x="8353175" y="5641549"/>
            <a:ext cx="791937" cy="605404"/>
          </a:xfrm>
          <a:prstGeom prst="rect">
            <a:avLst/>
          </a:prstGeom>
        </p:spPr>
      </p:pic>
      <p:sp>
        <p:nvSpPr>
          <p:cNvPr id="3" name="テキスト ボックス 2">
            <a:extLst>
              <a:ext uri="{FF2B5EF4-FFF2-40B4-BE49-F238E27FC236}">
                <a16:creationId xmlns:a16="http://schemas.microsoft.com/office/drawing/2014/main" id="{3C1BF63F-5EB5-96DE-1EF8-8437377A010E}"/>
              </a:ext>
            </a:extLst>
          </p:cNvPr>
          <p:cNvSpPr txBox="1"/>
          <p:nvPr/>
        </p:nvSpPr>
        <p:spPr>
          <a:xfrm>
            <a:off x="-3572" y="2567984"/>
            <a:ext cx="9136856" cy="1015663"/>
          </a:xfrm>
          <a:prstGeom prst="rect">
            <a:avLst/>
          </a:prstGeom>
          <a:solidFill>
            <a:srgbClr val="FF0000"/>
          </a:solidFill>
        </p:spPr>
        <p:txBody>
          <a:bodyPr wrap="square">
            <a:spAutoFit/>
          </a:bodyPr>
          <a:lstStyle/>
          <a:p>
            <a:pPr algn="ctr"/>
            <a:r>
              <a:rPr lang="ja-JP" altLang="en-US" sz="6000" b="1" dirty="0">
                <a:solidFill>
                  <a:schemeClr val="bg1"/>
                </a:solidFill>
                <a:latin typeface="Meiryo UI" panose="020B0604030504040204" pitchFamily="50" charset="-128"/>
                <a:ea typeface="Meiryo UI" panose="020B0604030504040204" pitchFamily="50" charset="-128"/>
              </a:rPr>
              <a:t>恩田 和幸　</a:t>
            </a:r>
          </a:p>
        </p:txBody>
      </p:sp>
      <p:sp>
        <p:nvSpPr>
          <p:cNvPr id="4" name="テキスト ボックス 3">
            <a:extLst>
              <a:ext uri="{FF2B5EF4-FFF2-40B4-BE49-F238E27FC236}">
                <a16:creationId xmlns:a16="http://schemas.microsoft.com/office/drawing/2014/main" id="{C35F2F70-D686-6E43-465D-AAD2921C699D}"/>
              </a:ext>
            </a:extLst>
          </p:cNvPr>
          <p:cNvSpPr txBox="1"/>
          <p:nvPr/>
        </p:nvSpPr>
        <p:spPr>
          <a:xfrm>
            <a:off x="7144" y="3733871"/>
            <a:ext cx="9136856" cy="1015663"/>
          </a:xfrm>
          <a:prstGeom prst="rect">
            <a:avLst/>
          </a:prstGeom>
          <a:solidFill>
            <a:schemeClr val="bg1">
              <a:lumMod val="95000"/>
            </a:schemeClr>
          </a:solidFill>
        </p:spPr>
        <p:txBody>
          <a:bodyPr wrap="square">
            <a:spAutoFit/>
          </a:bodyPr>
          <a:lstStyle/>
          <a:p>
            <a:pPr algn="ctr"/>
            <a:r>
              <a:rPr lang="ja-JP" altLang="en-US" sz="6000" b="1" dirty="0">
                <a:latin typeface="Meiryo UI" panose="020B0604030504040204" pitchFamily="50" charset="-128"/>
                <a:ea typeface="Meiryo UI" panose="020B0604030504040204" pitchFamily="50" charset="-128"/>
              </a:rPr>
              <a:t>小谷野 秀則　</a:t>
            </a:r>
          </a:p>
        </p:txBody>
      </p:sp>
    </p:spTree>
    <p:extLst>
      <p:ext uri="{BB962C8B-B14F-4D97-AF65-F5344CB8AC3E}">
        <p14:creationId xmlns:p14="http://schemas.microsoft.com/office/powerpoint/2010/main" val="619610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12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7BF1848B-03B4-90EE-5DF5-D9BD9BE30BE9}"/>
              </a:ext>
            </a:extLst>
          </p:cNvPr>
          <p:cNvSpPr txBox="1"/>
          <p:nvPr/>
        </p:nvSpPr>
        <p:spPr>
          <a:xfrm>
            <a:off x="-2" y="4553544"/>
            <a:ext cx="9144000" cy="1015663"/>
          </a:xfrm>
          <a:prstGeom prst="rect">
            <a:avLst/>
          </a:prstGeom>
          <a:solidFill>
            <a:schemeClr val="bg1">
              <a:lumMod val="95000"/>
            </a:schemeClr>
          </a:solidFill>
        </p:spPr>
        <p:txBody>
          <a:bodyPr wrap="square">
            <a:spAutoFit/>
          </a:bodyPr>
          <a:lstStyle/>
          <a:p>
            <a:pPr algn="ctr"/>
            <a:r>
              <a:rPr kumimoji="1" lang="ja-JP" altLang="en-US" sz="6000" b="1" dirty="0">
                <a:latin typeface="Meiryo UI" panose="020B0604030504040204" pitchFamily="50" charset="-128"/>
                <a:ea typeface="Meiryo UI" panose="020B0604030504040204" pitchFamily="50" charset="-128"/>
              </a:rPr>
              <a:t>矢島 彬</a:t>
            </a:r>
          </a:p>
        </p:txBody>
      </p:sp>
      <p:sp>
        <p:nvSpPr>
          <p:cNvPr id="8" name="テキスト ボックス 7">
            <a:extLst>
              <a:ext uri="{FF2B5EF4-FFF2-40B4-BE49-F238E27FC236}">
                <a16:creationId xmlns:a16="http://schemas.microsoft.com/office/drawing/2014/main" id="{D1321917-B276-4DE9-8C9F-D14F3E69A82C}"/>
              </a:ext>
            </a:extLst>
          </p:cNvPr>
          <p:cNvSpPr txBox="1"/>
          <p:nvPr/>
        </p:nvSpPr>
        <p:spPr>
          <a:xfrm>
            <a:off x="0" y="0"/>
            <a:ext cx="9144000" cy="461665"/>
          </a:xfrm>
          <a:prstGeom prst="rect">
            <a:avLst/>
          </a:prstGeom>
          <a:solidFill>
            <a:schemeClr val="bg2">
              <a:lumMod val="90000"/>
            </a:schemeClr>
          </a:solidFill>
        </p:spPr>
        <p:txBody>
          <a:bodyPr wrap="square">
            <a:spAutoFit/>
          </a:bodyPr>
          <a:lstStyle/>
          <a:p>
            <a:r>
              <a:rPr lang="ja-JP" altLang="en-US" sz="2400" dirty="0">
                <a:latin typeface="Meiryo UI" panose="020B0604030504040204" pitchFamily="50" charset="-128"/>
                <a:ea typeface="Meiryo UI" panose="020B0604030504040204" pitchFamily="50" charset="-128"/>
              </a:rPr>
              <a:t>表彰式　</a:t>
            </a:r>
            <a:r>
              <a:rPr lang="en-US" altLang="ja-JP" sz="2400" dirty="0">
                <a:latin typeface="Meiryo UI" panose="020B0604030504040204" pitchFamily="50" charset="-128"/>
                <a:ea typeface="Meiryo UI" panose="020B0604030504040204" pitchFamily="50" charset="-128"/>
              </a:rPr>
              <a:t>【</a:t>
            </a:r>
            <a:r>
              <a:rPr lang="ja-JP" altLang="en-US" sz="2400" dirty="0">
                <a:latin typeface="Meiryo UI" panose="020B0604030504040204" pitchFamily="50" charset="-128"/>
                <a:ea typeface="Meiryo UI" panose="020B0604030504040204" pitchFamily="50" charset="-128"/>
              </a:rPr>
              <a:t>特別賞</a:t>
            </a:r>
            <a:r>
              <a:rPr lang="en-US" altLang="ja-JP" sz="2400" dirty="0">
                <a:latin typeface="Meiryo UI" panose="020B0604030504040204" pitchFamily="50" charset="-128"/>
                <a:ea typeface="Meiryo UI" panose="020B0604030504040204" pitchFamily="50" charset="-128"/>
              </a:rPr>
              <a:t>】</a:t>
            </a:r>
            <a:endParaRPr lang="ja-JP" altLang="en-US" sz="2400" dirty="0">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DE2754A4-CEDF-4AC0-AE91-59383DF9E8C2}"/>
              </a:ext>
            </a:extLst>
          </p:cNvPr>
          <p:cNvSpPr txBox="1"/>
          <p:nvPr/>
        </p:nvSpPr>
        <p:spPr>
          <a:xfrm>
            <a:off x="0" y="450707"/>
            <a:ext cx="9144000" cy="923330"/>
          </a:xfrm>
          <a:prstGeom prst="rect">
            <a:avLst/>
          </a:prstGeom>
          <a:noFill/>
        </p:spPr>
        <p:txBody>
          <a:bodyPr wrap="square">
            <a:spAutoFit/>
          </a:bodyPr>
          <a:lstStyle/>
          <a:p>
            <a:pPr algn="ctr"/>
            <a:r>
              <a:rPr kumimoji="1" lang="ja-JP" altLang="en-US" sz="5400" b="1" dirty="0">
                <a:latin typeface="Meiryo UI" panose="020B0604030504040204" pitchFamily="50" charset="-128"/>
                <a:ea typeface="Meiryo UI" panose="020B0604030504040204" pitchFamily="50" charset="-128"/>
              </a:rPr>
              <a:t>特別賞</a:t>
            </a:r>
          </a:p>
        </p:txBody>
      </p:sp>
      <p:pic>
        <p:nvPicPr>
          <p:cNvPr id="15" name="図 14">
            <a:extLst>
              <a:ext uri="{FF2B5EF4-FFF2-40B4-BE49-F238E27FC236}">
                <a16:creationId xmlns:a16="http://schemas.microsoft.com/office/drawing/2014/main" id="{FA28515E-47B4-6048-37E7-DC9E782FA2EB}"/>
              </a:ext>
            </a:extLst>
          </p:cNvPr>
          <p:cNvPicPr>
            <a:picLocks noChangeAspect="1"/>
          </p:cNvPicPr>
          <p:nvPr/>
        </p:nvPicPr>
        <p:blipFill>
          <a:blip r:embed="rId3"/>
          <a:stretch>
            <a:fillRect/>
          </a:stretch>
        </p:blipFill>
        <p:spPr>
          <a:xfrm>
            <a:off x="8153883" y="5632011"/>
            <a:ext cx="791937" cy="605404"/>
          </a:xfrm>
          <a:prstGeom prst="rect">
            <a:avLst/>
          </a:prstGeom>
        </p:spPr>
      </p:pic>
      <p:sp>
        <p:nvSpPr>
          <p:cNvPr id="3" name="テキスト ボックス 2">
            <a:extLst>
              <a:ext uri="{FF2B5EF4-FFF2-40B4-BE49-F238E27FC236}">
                <a16:creationId xmlns:a16="http://schemas.microsoft.com/office/drawing/2014/main" id="{B2A166D6-26E3-BCFA-5B19-4964DD96DD53}"/>
              </a:ext>
            </a:extLst>
          </p:cNvPr>
          <p:cNvSpPr txBox="1"/>
          <p:nvPr/>
        </p:nvSpPr>
        <p:spPr>
          <a:xfrm>
            <a:off x="0" y="1353017"/>
            <a:ext cx="9144000" cy="1015663"/>
          </a:xfrm>
          <a:prstGeom prst="rect">
            <a:avLst/>
          </a:prstGeom>
          <a:solidFill>
            <a:srgbClr val="FF0000"/>
          </a:solidFill>
        </p:spPr>
        <p:txBody>
          <a:bodyPr wrap="square">
            <a:spAutoFit/>
          </a:bodyPr>
          <a:lstStyle/>
          <a:p>
            <a:pPr algn="ctr"/>
            <a:r>
              <a:rPr kumimoji="1" lang="ja-JP" altLang="en-US" sz="6000" b="1" dirty="0">
                <a:solidFill>
                  <a:schemeClr val="bg1"/>
                </a:solidFill>
                <a:latin typeface="Meiryo UI" panose="020B0604030504040204" pitchFamily="50" charset="-128"/>
                <a:ea typeface="Meiryo UI" panose="020B0604030504040204" pitchFamily="50" charset="-128"/>
              </a:rPr>
              <a:t>小野 雄壱</a:t>
            </a:r>
          </a:p>
        </p:txBody>
      </p:sp>
      <p:sp>
        <p:nvSpPr>
          <p:cNvPr id="5" name="テキスト ボックス 4">
            <a:extLst>
              <a:ext uri="{FF2B5EF4-FFF2-40B4-BE49-F238E27FC236}">
                <a16:creationId xmlns:a16="http://schemas.microsoft.com/office/drawing/2014/main" id="{72DFAC21-A274-D732-2B72-83E89109D78D}"/>
              </a:ext>
            </a:extLst>
          </p:cNvPr>
          <p:cNvSpPr txBox="1"/>
          <p:nvPr/>
        </p:nvSpPr>
        <p:spPr>
          <a:xfrm>
            <a:off x="0" y="2418648"/>
            <a:ext cx="9144000" cy="1015663"/>
          </a:xfrm>
          <a:prstGeom prst="rect">
            <a:avLst/>
          </a:prstGeom>
          <a:solidFill>
            <a:srgbClr val="002060"/>
          </a:solidFill>
        </p:spPr>
        <p:txBody>
          <a:bodyPr wrap="square">
            <a:spAutoFit/>
          </a:bodyPr>
          <a:lstStyle/>
          <a:p>
            <a:pPr algn="ctr"/>
            <a:r>
              <a:rPr kumimoji="1" lang="ja-JP" altLang="en-US" sz="6000" b="1" dirty="0">
                <a:solidFill>
                  <a:schemeClr val="bg1"/>
                </a:solidFill>
                <a:latin typeface="Meiryo UI" panose="020B0604030504040204" pitchFamily="50" charset="-128"/>
                <a:ea typeface="Meiryo UI" panose="020B0604030504040204" pitchFamily="50" charset="-128"/>
              </a:rPr>
              <a:t>森下 進</a:t>
            </a:r>
          </a:p>
        </p:txBody>
      </p:sp>
      <p:sp>
        <p:nvSpPr>
          <p:cNvPr id="2" name="テキスト ボックス 1">
            <a:extLst>
              <a:ext uri="{FF2B5EF4-FFF2-40B4-BE49-F238E27FC236}">
                <a16:creationId xmlns:a16="http://schemas.microsoft.com/office/drawing/2014/main" id="{13F05881-0251-AA40-6A0D-D92603A57C69}"/>
              </a:ext>
            </a:extLst>
          </p:cNvPr>
          <p:cNvSpPr txBox="1"/>
          <p:nvPr/>
        </p:nvSpPr>
        <p:spPr>
          <a:xfrm>
            <a:off x="-2" y="3492514"/>
            <a:ext cx="9144000" cy="1015663"/>
          </a:xfrm>
          <a:prstGeom prst="rect">
            <a:avLst/>
          </a:prstGeom>
          <a:solidFill>
            <a:srgbClr val="002060"/>
          </a:solidFill>
        </p:spPr>
        <p:txBody>
          <a:bodyPr wrap="square">
            <a:spAutoFit/>
          </a:bodyPr>
          <a:lstStyle/>
          <a:p>
            <a:pPr algn="ctr"/>
            <a:r>
              <a:rPr kumimoji="1" lang="ja-JP" altLang="en-US" sz="6000" b="1" dirty="0">
                <a:solidFill>
                  <a:schemeClr val="bg1"/>
                </a:solidFill>
                <a:latin typeface="Meiryo UI" panose="020B0604030504040204" pitchFamily="50" charset="-128"/>
                <a:ea typeface="Meiryo UI" panose="020B0604030504040204" pitchFamily="50" charset="-128"/>
              </a:rPr>
              <a:t>杉尾 慎一郎</a:t>
            </a:r>
          </a:p>
        </p:txBody>
      </p:sp>
    </p:spTree>
    <p:extLst>
      <p:ext uri="{BB962C8B-B14F-4D97-AF65-F5344CB8AC3E}">
        <p14:creationId xmlns:p14="http://schemas.microsoft.com/office/powerpoint/2010/main" val="1333001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12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500"/>
                                        <p:tgtEl>
                                          <p:spTgt spid="7"/>
                                        </p:tgtEl>
                                      </p:cBhvr>
                                    </p:animEffect>
                                    <p:anim calcmode="lin" valueType="num">
                                      <p:cBhvr>
                                        <p:cTn id="18" dur="1500" fill="hold"/>
                                        <p:tgtEl>
                                          <p:spTgt spid="7"/>
                                        </p:tgtEl>
                                        <p:attrNameLst>
                                          <p:attrName>ppt_x</p:attrName>
                                        </p:attrNameLst>
                                      </p:cBhvr>
                                      <p:tavLst>
                                        <p:tav tm="0">
                                          <p:val>
                                            <p:strVal val="#ppt_x"/>
                                          </p:val>
                                        </p:tav>
                                        <p:tav tm="100000">
                                          <p:val>
                                            <p:strVal val="#ppt_x"/>
                                          </p:val>
                                        </p:tav>
                                      </p:tavLst>
                                    </p:anim>
                                    <p:anim calcmode="lin" valueType="num">
                                      <p:cBhvr>
                                        <p:cTn id="19" dur="1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circle(in)">
                                      <p:cBhvr>
                                        <p:cTn id="2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P spid="5" grpId="0" animBg="1"/>
      <p:bldP spid="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D1321917-B276-4DE9-8C9F-D14F3E69A82C}"/>
              </a:ext>
            </a:extLst>
          </p:cNvPr>
          <p:cNvSpPr txBox="1"/>
          <p:nvPr/>
        </p:nvSpPr>
        <p:spPr>
          <a:xfrm>
            <a:off x="0" y="0"/>
            <a:ext cx="9144000" cy="461665"/>
          </a:xfrm>
          <a:prstGeom prst="rect">
            <a:avLst/>
          </a:prstGeom>
          <a:solidFill>
            <a:schemeClr val="bg2">
              <a:lumMod val="90000"/>
            </a:schemeClr>
          </a:solidFill>
        </p:spPr>
        <p:txBody>
          <a:bodyPr wrap="square">
            <a:spAutoFit/>
          </a:bodyPr>
          <a:lstStyle/>
          <a:p>
            <a:r>
              <a:rPr lang="ja-JP" altLang="en-US" sz="2400" dirty="0">
                <a:latin typeface="Meiryo UI" panose="020B0604030504040204" pitchFamily="50" charset="-128"/>
                <a:ea typeface="Meiryo UI" panose="020B0604030504040204" pitchFamily="50" charset="-128"/>
              </a:rPr>
              <a:t>表彰式　</a:t>
            </a:r>
            <a:r>
              <a:rPr lang="en-US" altLang="ja-JP" sz="2400" dirty="0">
                <a:latin typeface="Meiryo UI" panose="020B0604030504040204" pitchFamily="50" charset="-128"/>
                <a:ea typeface="Meiryo UI" panose="020B0604030504040204" pitchFamily="50" charset="-128"/>
              </a:rPr>
              <a:t>【</a:t>
            </a:r>
            <a:r>
              <a:rPr lang="ja-JP" altLang="en-US" sz="2400" dirty="0">
                <a:latin typeface="Meiryo UI" panose="020B0604030504040204" pitchFamily="50" charset="-128"/>
                <a:ea typeface="Meiryo UI" panose="020B0604030504040204" pitchFamily="50" charset="-128"/>
              </a:rPr>
              <a:t>タックル賞</a:t>
            </a:r>
            <a:r>
              <a:rPr lang="en-US" altLang="ja-JP" sz="2400" dirty="0">
                <a:latin typeface="Meiryo UI" panose="020B0604030504040204" pitchFamily="50" charset="-128"/>
                <a:ea typeface="Meiryo UI" panose="020B0604030504040204" pitchFamily="50" charset="-128"/>
              </a:rPr>
              <a:t>】</a:t>
            </a:r>
            <a:endParaRPr lang="ja-JP" altLang="en-US" sz="2400" dirty="0">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DE2754A4-CEDF-4AC0-AE91-59383DF9E8C2}"/>
              </a:ext>
            </a:extLst>
          </p:cNvPr>
          <p:cNvSpPr txBox="1"/>
          <p:nvPr/>
        </p:nvSpPr>
        <p:spPr>
          <a:xfrm>
            <a:off x="0" y="470928"/>
            <a:ext cx="9144000" cy="923330"/>
          </a:xfrm>
          <a:prstGeom prst="rect">
            <a:avLst/>
          </a:prstGeom>
          <a:noFill/>
        </p:spPr>
        <p:txBody>
          <a:bodyPr wrap="square">
            <a:spAutoFit/>
          </a:bodyPr>
          <a:lstStyle/>
          <a:p>
            <a:pPr algn="ctr"/>
            <a:r>
              <a:rPr kumimoji="1" lang="ja-JP" altLang="en-US" sz="5400" b="1" dirty="0">
                <a:latin typeface="Meiryo UI" panose="020B0604030504040204" pitchFamily="50" charset="-128"/>
                <a:ea typeface="Meiryo UI" panose="020B0604030504040204" pitchFamily="50" charset="-128"/>
              </a:rPr>
              <a:t>タックル賞</a:t>
            </a:r>
          </a:p>
        </p:txBody>
      </p:sp>
      <p:pic>
        <p:nvPicPr>
          <p:cNvPr id="3" name="図 2">
            <a:extLst>
              <a:ext uri="{FF2B5EF4-FFF2-40B4-BE49-F238E27FC236}">
                <a16:creationId xmlns:a16="http://schemas.microsoft.com/office/drawing/2014/main" id="{91BCA750-6E8B-20B0-4102-90C63CCDAC3E}"/>
              </a:ext>
            </a:extLst>
          </p:cNvPr>
          <p:cNvPicPr>
            <a:picLocks noChangeAspect="1"/>
          </p:cNvPicPr>
          <p:nvPr/>
        </p:nvPicPr>
        <p:blipFill>
          <a:blip r:embed="rId3"/>
          <a:stretch>
            <a:fillRect/>
          </a:stretch>
        </p:blipFill>
        <p:spPr>
          <a:xfrm>
            <a:off x="8353175" y="5641549"/>
            <a:ext cx="791937" cy="605404"/>
          </a:xfrm>
          <a:prstGeom prst="rect">
            <a:avLst/>
          </a:prstGeom>
        </p:spPr>
      </p:pic>
      <p:sp>
        <p:nvSpPr>
          <p:cNvPr id="2" name="テキスト ボックス 1">
            <a:extLst>
              <a:ext uri="{FF2B5EF4-FFF2-40B4-BE49-F238E27FC236}">
                <a16:creationId xmlns:a16="http://schemas.microsoft.com/office/drawing/2014/main" id="{0BB35CE8-3CC4-49C4-2131-C254DFA07FEF}"/>
              </a:ext>
            </a:extLst>
          </p:cNvPr>
          <p:cNvSpPr txBox="1"/>
          <p:nvPr/>
        </p:nvSpPr>
        <p:spPr>
          <a:xfrm>
            <a:off x="0" y="1360644"/>
            <a:ext cx="9144000" cy="1015663"/>
          </a:xfrm>
          <a:prstGeom prst="rect">
            <a:avLst/>
          </a:prstGeom>
          <a:solidFill>
            <a:srgbClr val="FF0000"/>
          </a:solidFill>
        </p:spPr>
        <p:txBody>
          <a:bodyPr wrap="square">
            <a:spAutoFit/>
          </a:bodyPr>
          <a:lstStyle/>
          <a:p>
            <a:pPr algn="ctr"/>
            <a:r>
              <a:rPr kumimoji="1" lang="ja-JP" altLang="en-US" sz="6000" b="1" dirty="0">
                <a:solidFill>
                  <a:schemeClr val="bg1"/>
                </a:solidFill>
                <a:latin typeface="Meiryo UI" panose="020B0604030504040204" pitchFamily="50" charset="-128"/>
                <a:ea typeface="Meiryo UI" panose="020B0604030504040204" pitchFamily="50" charset="-128"/>
              </a:rPr>
              <a:t>矢部 均</a:t>
            </a:r>
          </a:p>
        </p:txBody>
      </p:sp>
      <p:sp>
        <p:nvSpPr>
          <p:cNvPr id="4" name="テキスト ボックス 3">
            <a:extLst>
              <a:ext uri="{FF2B5EF4-FFF2-40B4-BE49-F238E27FC236}">
                <a16:creationId xmlns:a16="http://schemas.microsoft.com/office/drawing/2014/main" id="{AD875286-4189-B2DB-58DA-2AE1A97CF57E}"/>
              </a:ext>
            </a:extLst>
          </p:cNvPr>
          <p:cNvSpPr txBox="1"/>
          <p:nvPr/>
        </p:nvSpPr>
        <p:spPr>
          <a:xfrm>
            <a:off x="0" y="3434904"/>
            <a:ext cx="9144000" cy="1015663"/>
          </a:xfrm>
          <a:prstGeom prst="rect">
            <a:avLst/>
          </a:prstGeom>
          <a:solidFill>
            <a:srgbClr val="002060"/>
          </a:solidFill>
        </p:spPr>
        <p:txBody>
          <a:bodyPr wrap="square">
            <a:spAutoFit/>
          </a:bodyPr>
          <a:lstStyle/>
          <a:p>
            <a:pPr algn="ctr"/>
            <a:r>
              <a:rPr kumimoji="1" lang="ja-JP" altLang="en-US" sz="6000" b="1" dirty="0">
                <a:solidFill>
                  <a:schemeClr val="bg1"/>
                </a:solidFill>
                <a:latin typeface="Meiryo UI" panose="020B0604030504040204" pitchFamily="50" charset="-128"/>
                <a:ea typeface="Meiryo UI" panose="020B0604030504040204" pitchFamily="50" charset="-128"/>
              </a:rPr>
              <a:t>横川 啓大</a:t>
            </a:r>
          </a:p>
        </p:txBody>
      </p:sp>
      <p:sp>
        <p:nvSpPr>
          <p:cNvPr id="5" name="テキスト ボックス 4">
            <a:extLst>
              <a:ext uri="{FF2B5EF4-FFF2-40B4-BE49-F238E27FC236}">
                <a16:creationId xmlns:a16="http://schemas.microsoft.com/office/drawing/2014/main" id="{4A7E1B8A-1BCA-8C14-8BB4-68940D2E6119}"/>
              </a:ext>
            </a:extLst>
          </p:cNvPr>
          <p:cNvSpPr txBox="1"/>
          <p:nvPr/>
        </p:nvSpPr>
        <p:spPr>
          <a:xfrm>
            <a:off x="0" y="4515244"/>
            <a:ext cx="9144000" cy="1015663"/>
          </a:xfrm>
          <a:prstGeom prst="rect">
            <a:avLst/>
          </a:prstGeom>
          <a:solidFill>
            <a:schemeClr val="bg1">
              <a:lumMod val="95000"/>
            </a:schemeClr>
          </a:solidFill>
        </p:spPr>
        <p:txBody>
          <a:bodyPr wrap="square">
            <a:spAutoFit/>
          </a:bodyPr>
          <a:lstStyle/>
          <a:p>
            <a:pPr algn="ctr"/>
            <a:r>
              <a:rPr kumimoji="1" lang="ja-JP" altLang="en-US" sz="6000" b="1" dirty="0">
                <a:latin typeface="Meiryo UI" panose="020B0604030504040204" pitchFamily="50" charset="-128"/>
                <a:ea typeface="Meiryo UI" panose="020B0604030504040204" pitchFamily="50" charset="-128"/>
              </a:rPr>
              <a:t>吉岡 崇</a:t>
            </a:r>
          </a:p>
        </p:txBody>
      </p:sp>
      <p:sp>
        <p:nvSpPr>
          <p:cNvPr id="6" name="テキスト ボックス 5">
            <a:extLst>
              <a:ext uri="{FF2B5EF4-FFF2-40B4-BE49-F238E27FC236}">
                <a16:creationId xmlns:a16="http://schemas.microsoft.com/office/drawing/2014/main" id="{90C0E068-A5EE-F464-7B58-3B00DADFFFED}"/>
              </a:ext>
            </a:extLst>
          </p:cNvPr>
          <p:cNvSpPr txBox="1"/>
          <p:nvPr/>
        </p:nvSpPr>
        <p:spPr>
          <a:xfrm>
            <a:off x="0" y="2397774"/>
            <a:ext cx="9144000" cy="1015663"/>
          </a:xfrm>
          <a:prstGeom prst="rect">
            <a:avLst/>
          </a:prstGeom>
          <a:solidFill>
            <a:srgbClr val="FF0000"/>
          </a:solidFill>
        </p:spPr>
        <p:txBody>
          <a:bodyPr wrap="square">
            <a:spAutoFit/>
          </a:bodyPr>
          <a:lstStyle/>
          <a:p>
            <a:pPr algn="ctr"/>
            <a:r>
              <a:rPr kumimoji="1" lang="ja-JP" altLang="en-US" sz="6000" b="1" dirty="0">
                <a:solidFill>
                  <a:schemeClr val="bg1"/>
                </a:solidFill>
                <a:latin typeface="Meiryo UI" panose="020B0604030504040204" pitchFamily="50" charset="-128"/>
                <a:ea typeface="Meiryo UI" panose="020B0604030504040204" pitchFamily="50" charset="-128"/>
              </a:rPr>
              <a:t>池田 二郎</a:t>
            </a:r>
          </a:p>
        </p:txBody>
      </p:sp>
    </p:spTree>
    <p:extLst>
      <p:ext uri="{BB962C8B-B14F-4D97-AF65-F5344CB8AC3E}">
        <p14:creationId xmlns:p14="http://schemas.microsoft.com/office/powerpoint/2010/main" val="2646628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2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D1321917-B276-4DE9-8C9F-D14F3E69A82C}"/>
              </a:ext>
            </a:extLst>
          </p:cNvPr>
          <p:cNvSpPr txBox="1"/>
          <p:nvPr/>
        </p:nvSpPr>
        <p:spPr>
          <a:xfrm>
            <a:off x="0" y="0"/>
            <a:ext cx="9144000" cy="461665"/>
          </a:xfrm>
          <a:prstGeom prst="rect">
            <a:avLst/>
          </a:prstGeom>
          <a:solidFill>
            <a:schemeClr val="bg2">
              <a:lumMod val="90000"/>
            </a:schemeClr>
          </a:solidFill>
        </p:spPr>
        <p:txBody>
          <a:bodyPr wrap="square">
            <a:spAutoFit/>
          </a:bodyPr>
          <a:lstStyle/>
          <a:p>
            <a:r>
              <a:rPr lang="ja-JP" altLang="en-US" sz="2400" dirty="0">
                <a:latin typeface="Meiryo UI" panose="020B0604030504040204" pitchFamily="50" charset="-128"/>
                <a:ea typeface="Meiryo UI" panose="020B0604030504040204" pitchFamily="50" charset="-128"/>
              </a:rPr>
              <a:t>表彰式　</a:t>
            </a:r>
            <a:r>
              <a:rPr lang="en-US" altLang="ja-JP" sz="2400" dirty="0">
                <a:latin typeface="Meiryo UI" panose="020B0604030504040204" pitchFamily="50" charset="-128"/>
                <a:ea typeface="Meiryo UI" panose="020B0604030504040204" pitchFamily="50" charset="-128"/>
              </a:rPr>
              <a:t>【</a:t>
            </a:r>
            <a:r>
              <a:rPr lang="ja-JP" altLang="en-US" sz="2400" dirty="0">
                <a:latin typeface="Meiryo UI" panose="020B0604030504040204" pitchFamily="50" charset="-128"/>
                <a:ea typeface="Meiryo UI" panose="020B0604030504040204" pitchFamily="50" charset="-128"/>
              </a:rPr>
              <a:t>トライ賞</a:t>
            </a:r>
            <a:r>
              <a:rPr lang="en-US" altLang="ja-JP" sz="2400" dirty="0">
                <a:latin typeface="Meiryo UI" panose="020B0604030504040204" pitchFamily="50" charset="-128"/>
                <a:ea typeface="Meiryo UI" panose="020B0604030504040204" pitchFamily="50" charset="-128"/>
              </a:rPr>
              <a:t>】</a:t>
            </a:r>
            <a:endParaRPr lang="ja-JP" altLang="en-US" sz="2400" dirty="0">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DE2754A4-CEDF-4AC0-AE91-59383DF9E8C2}"/>
              </a:ext>
            </a:extLst>
          </p:cNvPr>
          <p:cNvSpPr txBox="1"/>
          <p:nvPr/>
        </p:nvSpPr>
        <p:spPr>
          <a:xfrm>
            <a:off x="0" y="475629"/>
            <a:ext cx="9143999" cy="923330"/>
          </a:xfrm>
          <a:prstGeom prst="rect">
            <a:avLst/>
          </a:prstGeom>
          <a:noFill/>
        </p:spPr>
        <p:txBody>
          <a:bodyPr wrap="square">
            <a:spAutoFit/>
          </a:bodyPr>
          <a:lstStyle/>
          <a:p>
            <a:pPr algn="ctr"/>
            <a:r>
              <a:rPr kumimoji="1" lang="ja-JP" altLang="en-US" sz="5400" b="1" dirty="0">
                <a:latin typeface="Meiryo UI" panose="020B0604030504040204" pitchFamily="50" charset="-128"/>
                <a:ea typeface="Meiryo UI" panose="020B0604030504040204" pitchFamily="50" charset="-128"/>
              </a:rPr>
              <a:t>トライ賞</a:t>
            </a:r>
          </a:p>
        </p:txBody>
      </p:sp>
      <p:pic>
        <p:nvPicPr>
          <p:cNvPr id="4" name="図 3">
            <a:extLst>
              <a:ext uri="{FF2B5EF4-FFF2-40B4-BE49-F238E27FC236}">
                <a16:creationId xmlns:a16="http://schemas.microsoft.com/office/drawing/2014/main" id="{B265F6F3-2D71-6BD4-3D7F-85C85C92FB88}"/>
              </a:ext>
            </a:extLst>
          </p:cNvPr>
          <p:cNvPicPr>
            <a:picLocks noChangeAspect="1"/>
          </p:cNvPicPr>
          <p:nvPr/>
        </p:nvPicPr>
        <p:blipFill>
          <a:blip r:embed="rId3"/>
          <a:stretch>
            <a:fillRect/>
          </a:stretch>
        </p:blipFill>
        <p:spPr>
          <a:xfrm>
            <a:off x="8353175" y="5641549"/>
            <a:ext cx="791937" cy="605404"/>
          </a:xfrm>
          <a:prstGeom prst="rect">
            <a:avLst/>
          </a:prstGeom>
        </p:spPr>
      </p:pic>
      <p:sp>
        <p:nvSpPr>
          <p:cNvPr id="2" name="テキスト ボックス 1">
            <a:extLst>
              <a:ext uri="{FF2B5EF4-FFF2-40B4-BE49-F238E27FC236}">
                <a16:creationId xmlns:a16="http://schemas.microsoft.com/office/drawing/2014/main" id="{973DAA7A-C4F4-C454-908A-5C81CE6BA14C}"/>
              </a:ext>
            </a:extLst>
          </p:cNvPr>
          <p:cNvSpPr txBox="1"/>
          <p:nvPr/>
        </p:nvSpPr>
        <p:spPr>
          <a:xfrm>
            <a:off x="0" y="3429000"/>
            <a:ext cx="9144000" cy="1015663"/>
          </a:xfrm>
          <a:prstGeom prst="rect">
            <a:avLst/>
          </a:prstGeom>
          <a:solidFill>
            <a:srgbClr val="002060"/>
          </a:solidFill>
        </p:spPr>
        <p:txBody>
          <a:bodyPr wrap="square">
            <a:spAutoFit/>
          </a:bodyPr>
          <a:lstStyle/>
          <a:p>
            <a:pPr algn="ctr"/>
            <a:r>
              <a:rPr kumimoji="1" lang="ja-JP" altLang="en-US" sz="6000" b="1" dirty="0">
                <a:solidFill>
                  <a:schemeClr val="bg1"/>
                </a:solidFill>
                <a:latin typeface="Meiryo UI" panose="020B0604030504040204" pitchFamily="50" charset="-128"/>
                <a:ea typeface="Meiryo UI" panose="020B0604030504040204" pitchFamily="50" charset="-128"/>
              </a:rPr>
              <a:t>三島 拓海</a:t>
            </a:r>
          </a:p>
        </p:txBody>
      </p:sp>
      <p:pic>
        <p:nvPicPr>
          <p:cNvPr id="6" name="図 5">
            <a:extLst>
              <a:ext uri="{FF2B5EF4-FFF2-40B4-BE49-F238E27FC236}">
                <a16:creationId xmlns:a16="http://schemas.microsoft.com/office/drawing/2014/main" id="{D2C43399-DA3F-59EA-BC4A-688EF60F4969}"/>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861754" y="608082"/>
            <a:ext cx="611047" cy="611047"/>
          </a:xfrm>
          <a:prstGeom prst="rect">
            <a:avLst/>
          </a:prstGeom>
        </p:spPr>
      </p:pic>
      <p:grpSp>
        <p:nvGrpSpPr>
          <p:cNvPr id="25" name="グループ化 24">
            <a:extLst>
              <a:ext uri="{FF2B5EF4-FFF2-40B4-BE49-F238E27FC236}">
                <a16:creationId xmlns:a16="http://schemas.microsoft.com/office/drawing/2014/main" id="{482B69CC-99BD-E4D7-1479-66A62228B6D8}"/>
              </a:ext>
            </a:extLst>
          </p:cNvPr>
          <p:cNvGrpSpPr/>
          <p:nvPr/>
        </p:nvGrpSpPr>
        <p:grpSpPr>
          <a:xfrm>
            <a:off x="0" y="2302840"/>
            <a:ext cx="9144000" cy="1015663"/>
            <a:chOff x="0" y="2302840"/>
            <a:chExt cx="9144000" cy="1015663"/>
          </a:xfrm>
        </p:grpSpPr>
        <p:sp>
          <p:nvSpPr>
            <p:cNvPr id="3" name="テキスト ボックス 2">
              <a:extLst>
                <a:ext uri="{FF2B5EF4-FFF2-40B4-BE49-F238E27FC236}">
                  <a16:creationId xmlns:a16="http://schemas.microsoft.com/office/drawing/2014/main" id="{586E9E31-B7BF-9B77-9E53-0864E39262AA}"/>
                </a:ext>
              </a:extLst>
            </p:cNvPr>
            <p:cNvSpPr txBox="1"/>
            <p:nvPr/>
          </p:nvSpPr>
          <p:spPr>
            <a:xfrm>
              <a:off x="0" y="2302840"/>
              <a:ext cx="9144000" cy="1015663"/>
            </a:xfrm>
            <a:prstGeom prst="rect">
              <a:avLst/>
            </a:prstGeom>
            <a:solidFill>
              <a:srgbClr val="FF0000"/>
            </a:solidFill>
          </p:spPr>
          <p:txBody>
            <a:bodyPr wrap="square">
              <a:spAutoFit/>
            </a:bodyPr>
            <a:lstStyle/>
            <a:p>
              <a:endParaRPr kumimoji="1" lang="ja-JP" altLang="en-US" sz="6000" dirty="0"/>
            </a:p>
          </p:txBody>
        </p:sp>
        <p:sp>
          <p:nvSpPr>
            <p:cNvPr id="24" name="テキスト ボックス 23">
              <a:extLst>
                <a:ext uri="{FF2B5EF4-FFF2-40B4-BE49-F238E27FC236}">
                  <a16:creationId xmlns:a16="http://schemas.microsoft.com/office/drawing/2014/main" id="{864E475D-05E2-17EE-0793-323F1F703116}"/>
                </a:ext>
              </a:extLst>
            </p:cNvPr>
            <p:cNvSpPr txBox="1"/>
            <p:nvPr/>
          </p:nvSpPr>
          <p:spPr>
            <a:xfrm>
              <a:off x="7264400" y="2589942"/>
              <a:ext cx="1337733" cy="461665"/>
            </a:xfrm>
            <a:prstGeom prst="rect">
              <a:avLst/>
            </a:prstGeom>
            <a:noFill/>
          </p:spPr>
          <p:txBody>
            <a:bodyPr wrap="square">
              <a:spAutoFit/>
            </a:bodyPr>
            <a:lstStyle/>
            <a:p>
              <a:pPr algn="ctr"/>
              <a:r>
                <a:rPr lang="en-US" altLang="ja-JP" sz="2400" b="1" dirty="0">
                  <a:solidFill>
                    <a:schemeClr val="bg1"/>
                  </a:solidFill>
                </a:rPr>
                <a:t>16</a:t>
              </a:r>
              <a:r>
                <a:rPr lang="ja-JP" altLang="en-US" sz="2400" b="1" dirty="0">
                  <a:solidFill>
                    <a:schemeClr val="bg1"/>
                  </a:solidFill>
                </a:rPr>
                <a:t>トライ</a:t>
              </a:r>
            </a:p>
          </p:txBody>
        </p:sp>
      </p:grpSp>
      <p:sp>
        <p:nvSpPr>
          <p:cNvPr id="27" name="テキスト ボックス 26">
            <a:extLst>
              <a:ext uri="{FF2B5EF4-FFF2-40B4-BE49-F238E27FC236}">
                <a16:creationId xmlns:a16="http://schemas.microsoft.com/office/drawing/2014/main" id="{EEE8B1C6-A822-FD61-18CE-D8F2F9909A1F}"/>
              </a:ext>
            </a:extLst>
          </p:cNvPr>
          <p:cNvSpPr txBox="1"/>
          <p:nvPr/>
        </p:nvSpPr>
        <p:spPr>
          <a:xfrm>
            <a:off x="7264399" y="3705998"/>
            <a:ext cx="1337733" cy="461665"/>
          </a:xfrm>
          <a:prstGeom prst="rect">
            <a:avLst/>
          </a:prstGeom>
          <a:noFill/>
        </p:spPr>
        <p:txBody>
          <a:bodyPr wrap="square">
            <a:spAutoFit/>
          </a:bodyPr>
          <a:lstStyle/>
          <a:p>
            <a:pPr algn="ctr"/>
            <a:r>
              <a:rPr lang="en-US" altLang="ja-JP" sz="2400" b="1" dirty="0">
                <a:solidFill>
                  <a:schemeClr val="bg1"/>
                </a:solidFill>
              </a:rPr>
              <a:t>11</a:t>
            </a:r>
            <a:r>
              <a:rPr lang="ja-JP" altLang="en-US" sz="2400" b="1" dirty="0">
                <a:solidFill>
                  <a:schemeClr val="bg1"/>
                </a:solidFill>
              </a:rPr>
              <a:t>トライ</a:t>
            </a:r>
          </a:p>
        </p:txBody>
      </p:sp>
      <p:pic>
        <p:nvPicPr>
          <p:cNvPr id="29" name="図 28">
            <a:extLst>
              <a:ext uri="{FF2B5EF4-FFF2-40B4-BE49-F238E27FC236}">
                <a16:creationId xmlns:a16="http://schemas.microsoft.com/office/drawing/2014/main" id="{217558A4-CEB9-226F-6128-188F3263F7EA}"/>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2704374" y="608082"/>
            <a:ext cx="689002" cy="689002"/>
          </a:xfrm>
          <a:prstGeom prst="rect">
            <a:avLst/>
          </a:prstGeom>
        </p:spPr>
      </p:pic>
    </p:spTree>
    <p:extLst>
      <p:ext uri="{BB962C8B-B14F-4D97-AF65-F5344CB8AC3E}">
        <p14:creationId xmlns:p14="http://schemas.microsoft.com/office/powerpoint/2010/main" val="1455299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1B7C80-A32C-AB27-FC96-B358F36E8DFF}"/>
            </a:ext>
          </a:extLst>
        </p:cNvPr>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400092B5-86E3-B8F7-4D79-693F43B4D04F}"/>
              </a:ext>
            </a:extLst>
          </p:cNvPr>
          <p:cNvSpPr txBox="1"/>
          <p:nvPr/>
        </p:nvSpPr>
        <p:spPr>
          <a:xfrm>
            <a:off x="0" y="0"/>
            <a:ext cx="9144000" cy="461665"/>
          </a:xfrm>
          <a:prstGeom prst="rect">
            <a:avLst/>
          </a:prstGeom>
          <a:solidFill>
            <a:schemeClr val="bg2">
              <a:lumMod val="90000"/>
            </a:schemeClr>
          </a:solidFill>
        </p:spPr>
        <p:txBody>
          <a:bodyPr wrap="square">
            <a:spAutoFit/>
          </a:bodyPr>
          <a:lstStyle/>
          <a:p>
            <a:r>
              <a:rPr lang="ja-JP" altLang="en-US" sz="2400" dirty="0">
                <a:latin typeface="Meiryo UI" panose="020B0604030504040204" pitchFamily="50" charset="-128"/>
                <a:ea typeface="Meiryo UI" panose="020B0604030504040204" pitchFamily="50" charset="-128"/>
              </a:rPr>
              <a:t>表彰式　</a:t>
            </a:r>
            <a:r>
              <a:rPr lang="en-US" altLang="ja-JP" sz="2400" dirty="0">
                <a:latin typeface="Meiryo UI" panose="020B0604030504040204" pitchFamily="50" charset="-128"/>
                <a:ea typeface="Meiryo UI" panose="020B0604030504040204" pitchFamily="50" charset="-128"/>
              </a:rPr>
              <a:t>【</a:t>
            </a:r>
            <a:r>
              <a:rPr lang="ja-JP" altLang="en-US" sz="2400" dirty="0">
                <a:latin typeface="Meiryo UI" panose="020B0604030504040204" pitchFamily="50" charset="-128"/>
                <a:ea typeface="Meiryo UI" panose="020B0604030504040204" pitchFamily="50" charset="-128"/>
              </a:rPr>
              <a:t>主務賞</a:t>
            </a:r>
            <a:r>
              <a:rPr lang="en-US" altLang="ja-JP" sz="2400" dirty="0">
                <a:latin typeface="Meiryo UI" panose="020B0604030504040204" pitchFamily="50" charset="-128"/>
                <a:ea typeface="Meiryo UI" panose="020B0604030504040204" pitchFamily="50" charset="-128"/>
              </a:rPr>
              <a:t>】</a:t>
            </a:r>
            <a:endParaRPr lang="ja-JP" altLang="en-US" sz="2400" dirty="0">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E4F0CB89-5205-D8B3-8051-D8871EDFA5E8}"/>
              </a:ext>
            </a:extLst>
          </p:cNvPr>
          <p:cNvSpPr txBox="1"/>
          <p:nvPr/>
        </p:nvSpPr>
        <p:spPr>
          <a:xfrm>
            <a:off x="1" y="489049"/>
            <a:ext cx="9144000" cy="923330"/>
          </a:xfrm>
          <a:prstGeom prst="rect">
            <a:avLst/>
          </a:prstGeom>
          <a:noFill/>
        </p:spPr>
        <p:txBody>
          <a:bodyPr wrap="square">
            <a:spAutoFit/>
          </a:bodyPr>
          <a:lstStyle/>
          <a:p>
            <a:pPr algn="ctr"/>
            <a:r>
              <a:rPr kumimoji="1" lang="ja-JP" altLang="en-US" sz="5400" b="1" dirty="0">
                <a:latin typeface="Meiryo UI" panose="020B0604030504040204" pitchFamily="50" charset="-128"/>
                <a:ea typeface="Meiryo UI" panose="020B0604030504040204" pitchFamily="50" charset="-128"/>
              </a:rPr>
              <a:t>主務賞</a:t>
            </a:r>
          </a:p>
        </p:txBody>
      </p:sp>
      <p:pic>
        <p:nvPicPr>
          <p:cNvPr id="4" name="図 3">
            <a:extLst>
              <a:ext uri="{FF2B5EF4-FFF2-40B4-BE49-F238E27FC236}">
                <a16:creationId xmlns:a16="http://schemas.microsoft.com/office/drawing/2014/main" id="{0FEE2F6F-C015-FFCE-3D04-29DF26200FE5}"/>
              </a:ext>
            </a:extLst>
          </p:cNvPr>
          <p:cNvPicPr>
            <a:picLocks noChangeAspect="1"/>
          </p:cNvPicPr>
          <p:nvPr/>
        </p:nvPicPr>
        <p:blipFill>
          <a:blip r:embed="rId3"/>
          <a:stretch>
            <a:fillRect/>
          </a:stretch>
        </p:blipFill>
        <p:spPr>
          <a:xfrm>
            <a:off x="8353175" y="5641549"/>
            <a:ext cx="791937" cy="605404"/>
          </a:xfrm>
          <a:prstGeom prst="rect">
            <a:avLst/>
          </a:prstGeom>
        </p:spPr>
      </p:pic>
      <p:sp>
        <p:nvSpPr>
          <p:cNvPr id="3" name="テキスト ボックス 2">
            <a:extLst>
              <a:ext uri="{FF2B5EF4-FFF2-40B4-BE49-F238E27FC236}">
                <a16:creationId xmlns:a16="http://schemas.microsoft.com/office/drawing/2014/main" id="{3F7E5FD1-425E-C769-2796-ACBACDC5DD9F}"/>
              </a:ext>
            </a:extLst>
          </p:cNvPr>
          <p:cNvSpPr txBox="1"/>
          <p:nvPr/>
        </p:nvSpPr>
        <p:spPr>
          <a:xfrm>
            <a:off x="0" y="2767280"/>
            <a:ext cx="9144000" cy="1015663"/>
          </a:xfrm>
          <a:prstGeom prst="rect">
            <a:avLst/>
          </a:prstGeom>
          <a:solidFill>
            <a:srgbClr val="FF66FF"/>
          </a:solidFill>
        </p:spPr>
        <p:txBody>
          <a:bodyPr wrap="square">
            <a:spAutoFit/>
          </a:bodyPr>
          <a:lstStyle/>
          <a:p>
            <a:pPr algn="ctr"/>
            <a:r>
              <a:rPr kumimoji="1" lang="ja-JP" altLang="en-US" sz="6000" b="1" dirty="0">
                <a:latin typeface="Meiryo UI" panose="020B0604030504040204" pitchFamily="50" charset="-128"/>
                <a:ea typeface="Meiryo UI" panose="020B0604030504040204" pitchFamily="50" charset="-128"/>
              </a:rPr>
              <a:t>田代 香織</a:t>
            </a:r>
          </a:p>
        </p:txBody>
      </p:sp>
    </p:spTree>
    <p:extLst>
      <p:ext uri="{BB962C8B-B14F-4D97-AF65-F5344CB8AC3E}">
        <p14:creationId xmlns:p14="http://schemas.microsoft.com/office/powerpoint/2010/main" val="41367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7D436-8E1E-BC16-D168-526A55CA1767}"/>
            </a:ext>
          </a:extLst>
        </p:cNvPr>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A76BA889-7D55-779F-3FDD-D5073575B518}"/>
              </a:ext>
            </a:extLst>
          </p:cNvPr>
          <p:cNvSpPr txBox="1"/>
          <p:nvPr/>
        </p:nvSpPr>
        <p:spPr>
          <a:xfrm>
            <a:off x="107157" y="982475"/>
            <a:ext cx="8958263" cy="3277820"/>
          </a:xfrm>
          <a:prstGeom prst="rect">
            <a:avLst/>
          </a:prstGeom>
          <a:noFill/>
        </p:spPr>
        <p:txBody>
          <a:bodyPr wrap="square" rtlCol="0">
            <a:spAutoFit/>
          </a:bodyPr>
          <a:lstStyle/>
          <a:p>
            <a:r>
              <a:rPr lang="en-US" altLang="ja-JP" sz="4950" dirty="0">
                <a:solidFill>
                  <a:srgbClr val="FF0000"/>
                </a:solidFill>
              </a:rPr>
              <a:t>2025</a:t>
            </a:r>
            <a:r>
              <a:rPr lang="ja-JP" altLang="en-US" sz="4950" dirty="0">
                <a:solidFill>
                  <a:srgbClr val="FF0000"/>
                </a:solidFill>
              </a:rPr>
              <a:t>年</a:t>
            </a:r>
            <a:r>
              <a:rPr lang="ja-JP" altLang="en-US" sz="4950" dirty="0"/>
              <a:t>の課題</a:t>
            </a:r>
            <a:endParaRPr lang="en-US" altLang="ja-JP" sz="4950" dirty="0"/>
          </a:p>
          <a:p>
            <a:endParaRPr lang="en-US" altLang="ja-JP" dirty="0"/>
          </a:p>
          <a:p>
            <a:r>
              <a:rPr lang="ja-JP" altLang="en-US" sz="4650" dirty="0"/>
              <a:t> ２</a:t>
            </a:r>
            <a:r>
              <a:rPr lang="en-US" altLang="ja-JP" sz="4650" dirty="0"/>
              <a:t>.</a:t>
            </a:r>
            <a:r>
              <a:rPr lang="ja-JP" altLang="en-US" sz="4650" dirty="0">
                <a:solidFill>
                  <a:prstClr val="black"/>
                </a:solidFill>
              </a:rPr>
              <a:t>創部</a:t>
            </a:r>
            <a:r>
              <a:rPr lang="en-US" altLang="ja-JP" sz="4650" dirty="0">
                <a:solidFill>
                  <a:prstClr val="black"/>
                </a:solidFill>
              </a:rPr>
              <a:t>47</a:t>
            </a:r>
            <a:r>
              <a:rPr lang="ja-JP" altLang="en-US" sz="4650" dirty="0">
                <a:solidFill>
                  <a:prstClr val="black"/>
                </a:solidFill>
              </a:rPr>
              <a:t>年目</a:t>
            </a:r>
            <a:r>
              <a:rPr lang="en-US" altLang="ja-JP" sz="4650" dirty="0">
                <a:solidFill>
                  <a:prstClr val="black"/>
                </a:solidFill>
              </a:rPr>
              <a:t>…50</a:t>
            </a:r>
            <a:r>
              <a:rPr lang="ja-JP" altLang="en-US" sz="4650" dirty="0">
                <a:solidFill>
                  <a:prstClr val="black"/>
                </a:solidFill>
              </a:rPr>
              <a:t>周年にむけて</a:t>
            </a:r>
            <a:endParaRPr lang="en-US" altLang="ja-JP" sz="4650" dirty="0">
              <a:solidFill>
                <a:prstClr val="black"/>
              </a:solidFill>
            </a:endParaRPr>
          </a:p>
          <a:p>
            <a:r>
              <a:rPr lang="ja-JP" altLang="en-US" sz="4650" dirty="0">
                <a:solidFill>
                  <a:prstClr val="black"/>
                </a:solidFill>
              </a:rPr>
              <a:t>　</a:t>
            </a:r>
            <a:r>
              <a:rPr lang="ja-JP" altLang="en-US" sz="4650" b="1" dirty="0">
                <a:solidFill>
                  <a:srgbClr val="FF0000"/>
                </a:solidFill>
              </a:rPr>
              <a:t> ⇒継続</a:t>
            </a:r>
            <a:r>
              <a:rPr lang="ja-JP" altLang="en-US" sz="4650" dirty="0">
                <a:solidFill>
                  <a:prstClr val="black"/>
                </a:solidFill>
              </a:rPr>
              <a:t>　</a:t>
            </a:r>
            <a:endParaRPr lang="en-US" altLang="ja-JP" sz="4650" dirty="0"/>
          </a:p>
          <a:p>
            <a:r>
              <a:rPr lang="ja-JP" altLang="en-US" sz="4650" dirty="0">
                <a:solidFill>
                  <a:prstClr val="black"/>
                </a:solidFill>
                <a:latin typeface="游ゴシック" panose="020F0502020204030204"/>
                <a:ea typeface="游ゴシック" panose="020B0400000000000000" pitchFamily="50" charset="-128"/>
              </a:rPr>
              <a:t> </a:t>
            </a:r>
            <a:endParaRPr lang="en-US" altLang="ja-JP" sz="4800" b="1" dirty="0">
              <a:solidFill>
                <a:srgbClr val="FF0000"/>
              </a:solidFill>
            </a:endParaRPr>
          </a:p>
        </p:txBody>
      </p:sp>
      <p:pic>
        <p:nvPicPr>
          <p:cNvPr id="2" name="図 1">
            <a:extLst>
              <a:ext uri="{FF2B5EF4-FFF2-40B4-BE49-F238E27FC236}">
                <a16:creationId xmlns:a16="http://schemas.microsoft.com/office/drawing/2014/main" id="{DD36BB6D-BF58-99C0-6C85-222441039053}"/>
              </a:ext>
            </a:extLst>
          </p:cNvPr>
          <p:cNvPicPr>
            <a:picLocks noChangeAspect="1"/>
          </p:cNvPicPr>
          <p:nvPr/>
        </p:nvPicPr>
        <p:blipFill>
          <a:blip r:embed="rId3"/>
          <a:stretch>
            <a:fillRect/>
          </a:stretch>
        </p:blipFill>
        <p:spPr>
          <a:xfrm>
            <a:off x="8353175" y="5641549"/>
            <a:ext cx="791937" cy="605404"/>
          </a:xfrm>
          <a:prstGeom prst="rect">
            <a:avLst/>
          </a:prstGeom>
        </p:spPr>
      </p:pic>
    </p:spTree>
    <p:extLst>
      <p:ext uri="{BB962C8B-B14F-4D97-AF65-F5344CB8AC3E}">
        <p14:creationId xmlns:p14="http://schemas.microsoft.com/office/powerpoint/2010/main" val="265327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D1321917-B276-4DE9-8C9F-D14F3E69A82C}"/>
              </a:ext>
            </a:extLst>
          </p:cNvPr>
          <p:cNvSpPr txBox="1"/>
          <p:nvPr/>
        </p:nvSpPr>
        <p:spPr>
          <a:xfrm>
            <a:off x="-1" y="0"/>
            <a:ext cx="9144000" cy="461665"/>
          </a:xfrm>
          <a:prstGeom prst="rect">
            <a:avLst/>
          </a:prstGeom>
          <a:solidFill>
            <a:schemeClr val="bg2">
              <a:lumMod val="90000"/>
            </a:schemeClr>
          </a:solidFill>
        </p:spPr>
        <p:txBody>
          <a:bodyPr wrap="square">
            <a:spAutoFit/>
          </a:bodyPr>
          <a:lstStyle/>
          <a:p>
            <a:r>
              <a:rPr lang="ja-JP" altLang="en-US" sz="2400" dirty="0">
                <a:latin typeface="Meiryo UI" panose="020B0604030504040204" pitchFamily="50" charset="-128"/>
                <a:ea typeface="Meiryo UI" panose="020B0604030504040204" pitchFamily="50" charset="-128"/>
              </a:rPr>
              <a:t>表彰式　</a:t>
            </a:r>
            <a:r>
              <a:rPr lang="en-US" altLang="ja-JP" sz="2400" dirty="0">
                <a:latin typeface="Meiryo UI" panose="020B0604030504040204" pitchFamily="50" charset="-128"/>
                <a:ea typeface="Meiryo UI" panose="020B0604030504040204" pitchFamily="50" charset="-128"/>
              </a:rPr>
              <a:t>【MVP】</a:t>
            </a:r>
            <a:endParaRPr lang="ja-JP" altLang="en-US" sz="2400" dirty="0">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DE2754A4-CEDF-4AC0-AE91-59383DF9E8C2}"/>
              </a:ext>
            </a:extLst>
          </p:cNvPr>
          <p:cNvSpPr txBox="1"/>
          <p:nvPr/>
        </p:nvSpPr>
        <p:spPr>
          <a:xfrm>
            <a:off x="-1" y="462809"/>
            <a:ext cx="9143999" cy="923330"/>
          </a:xfrm>
          <a:prstGeom prst="rect">
            <a:avLst/>
          </a:prstGeom>
          <a:noFill/>
        </p:spPr>
        <p:txBody>
          <a:bodyPr wrap="square">
            <a:spAutoFit/>
          </a:bodyPr>
          <a:lstStyle/>
          <a:p>
            <a:pPr algn="ctr"/>
            <a:r>
              <a:rPr kumimoji="1" lang="en-US" altLang="ja-JP" sz="5400" b="1" dirty="0">
                <a:latin typeface="Meiryo UI" panose="020B0604030504040204" pitchFamily="50" charset="-128"/>
                <a:ea typeface="Meiryo UI" panose="020B0604030504040204" pitchFamily="50" charset="-128"/>
              </a:rPr>
              <a:t>MVP</a:t>
            </a:r>
            <a:r>
              <a:rPr kumimoji="1" lang="ja-JP" altLang="en-US" sz="5400" b="1" dirty="0">
                <a:latin typeface="Meiryo UI" panose="020B0604030504040204" pitchFamily="50" charset="-128"/>
                <a:ea typeface="Meiryo UI" panose="020B0604030504040204" pitchFamily="50" charset="-128"/>
              </a:rPr>
              <a:t>　</a:t>
            </a:r>
            <a:r>
              <a:rPr kumimoji="1" lang="en-US" altLang="ja-JP" sz="5400" b="1" dirty="0">
                <a:latin typeface="Meiryo UI" panose="020B0604030504040204" pitchFamily="50" charset="-128"/>
                <a:ea typeface="Meiryo UI" panose="020B0604030504040204" pitchFamily="50" charset="-128"/>
              </a:rPr>
              <a:t>2025</a:t>
            </a:r>
          </a:p>
        </p:txBody>
      </p:sp>
      <p:sp>
        <p:nvSpPr>
          <p:cNvPr id="2" name="テキスト ボックス 1">
            <a:extLst>
              <a:ext uri="{FF2B5EF4-FFF2-40B4-BE49-F238E27FC236}">
                <a16:creationId xmlns:a16="http://schemas.microsoft.com/office/drawing/2014/main" id="{9866F192-E865-988D-A7D6-FF9D8D91D0E9}"/>
              </a:ext>
            </a:extLst>
          </p:cNvPr>
          <p:cNvSpPr txBox="1"/>
          <p:nvPr/>
        </p:nvSpPr>
        <p:spPr>
          <a:xfrm>
            <a:off x="2" y="4937008"/>
            <a:ext cx="9144000" cy="923330"/>
          </a:xfrm>
          <a:prstGeom prst="rect">
            <a:avLst/>
          </a:prstGeom>
          <a:solidFill>
            <a:schemeClr val="bg1">
              <a:lumMod val="95000"/>
            </a:schemeClr>
          </a:solidFill>
        </p:spPr>
        <p:txBody>
          <a:bodyPr wrap="square">
            <a:spAutoFit/>
          </a:bodyPr>
          <a:lstStyle/>
          <a:p>
            <a:pPr algn="ctr"/>
            <a:r>
              <a:rPr kumimoji="1" lang="ja-JP" altLang="en-US" sz="5400" b="1" dirty="0">
                <a:latin typeface="Meiryo UI" panose="020B0604030504040204" pitchFamily="50" charset="-128"/>
                <a:ea typeface="Meiryo UI" panose="020B0604030504040204" pitchFamily="50" charset="-128"/>
              </a:rPr>
              <a:t>原田 量平</a:t>
            </a:r>
          </a:p>
        </p:txBody>
      </p:sp>
      <p:sp>
        <p:nvSpPr>
          <p:cNvPr id="4" name="テキスト ボックス 3">
            <a:extLst>
              <a:ext uri="{FF2B5EF4-FFF2-40B4-BE49-F238E27FC236}">
                <a16:creationId xmlns:a16="http://schemas.microsoft.com/office/drawing/2014/main" id="{2780C937-8AB9-8E1B-5F20-1C226F7414D5}"/>
              </a:ext>
            </a:extLst>
          </p:cNvPr>
          <p:cNvSpPr txBox="1"/>
          <p:nvPr/>
        </p:nvSpPr>
        <p:spPr>
          <a:xfrm>
            <a:off x="0" y="2187098"/>
            <a:ext cx="9144000" cy="923330"/>
          </a:xfrm>
          <a:prstGeom prst="rect">
            <a:avLst/>
          </a:prstGeom>
          <a:solidFill>
            <a:srgbClr val="FFFF00"/>
          </a:solidFill>
        </p:spPr>
        <p:txBody>
          <a:bodyPr wrap="square">
            <a:spAutoFit/>
          </a:bodyPr>
          <a:lstStyle/>
          <a:p>
            <a:pPr algn="ctr"/>
            <a:r>
              <a:rPr kumimoji="1" lang="ja-JP" altLang="en-US" sz="5400" b="1" dirty="0">
                <a:latin typeface="Meiryo UI" panose="020B0604030504040204" pitchFamily="50" charset="-128"/>
                <a:ea typeface="Meiryo UI" panose="020B0604030504040204" pitchFamily="50" charset="-128"/>
              </a:rPr>
              <a:t>横山 二三男</a:t>
            </a:r>
          </a:p>
        </p:txBody>
      </p:sp>
      <p:sp>
        <p:nvSpPr>
          <p:cNvPr id="5" name="テキスト ボックス 4">
            <a:extLst>
              <a:ext uri="{FF2B5EF4-FFF2-40B4-BE49-F238E27FC236}">
                <a16:creationId xmlns:a16="http://schemas.microsoft.com/office/drawing/2014/main" id="{CFDD2937-FF60-7673-4575-4C0049C932D5}"/>
              </a:ext>
            </a:extLst>
          </p:cNvPr>
          <p:cNvSpPr txBox="1"/>
          <p:nvPr/>
        </p:nvSpPr>
        <p:spPr>
          <a:xfrm>
            <a:off x="0" y="3110429"/>
            <a:ext cx="9144000" cy="923330"/>
          </a:xfrm>
          <a:prstGeom prst="rect">
            <a:avLst/>
          </a:prstGeom>
          <a:solidFill>
            <a:srgbClr val="FF0000"/>
          </a:solidFill>
        </p:spPr>
        <p:txBody>
          <a:bodyPr wrap="square">
            <a:spAutoFit/>
          </a:bodyPr>
          <a:lstStyle/>
          <a:p>
            <a:pPr algn="ctr"/>
            <a:r>
              <a:rPr kumimoji="1" lang="ja-JP" altLang="en-US" sz="5400" b="1" dirty="0">
                <a:solidFill>
                  <a:schemeClr val="bg1"/>
                </a:solidFill>
                <a:latin typeface="Meiryo UI" panose="020B0604030504040204" pitchFamily="50" charset="-128"/>
                <a:ea typeface="Meiryo UI" panose="020B0604030504040204" pitchFamily="50" charset="-128"/>
              </a:rPr>
              <a:t>石森 崇志</a:t>
            </a:r>
          </a:p>
        </p:txBody>
      </p:sp>
      <p:sp>
        <p:nvSpPr>
          <p:cNvPr id="6" name="テキスト ボックス 5">
            <a:extLst>
              <a:ext uri="{FF2B5EF4-FFF2-40B4-BE49-F238E27FC236}">
                <a16:creationId xmlns:a16="http://schemas.microsoft.com/office/drawing/2014/main" id="{722EFB62-8AF1-FA7F-A990-24FD758639E3}"/>
              </a:ext>
            </a:extLst>
          </p:cNvPr>
          <p:cNvSpPr txBox="1"/>
          <p:nvPr/>
        </p:nvSpPr>
        <p:spPr>
          <a:xfrm>
            <a:off x="0" y="4013678"/>
            <a:ext cx="9144000" cy="923330"/>
          </a:xfrm>
          <a:prstGeom prst="rect">
            <a:avLst/>
          </a:prstGeom>
          <a:solidFill>
            <a:srgbClr val="002060"/>
          </a:solidFill>
        </p:spPr>
        <p:txBody>
          <a:bodyPr wrap="square">
            <a:spAutoFit/>
          </a:bodyPr>
          <a:lstStyle/>
          <a:p>
            <a:pPr algn="ctr"/>
            <a:r>
              <a:rPr kumimoji="1" lang="ja-JP" altLang="en-US" sz="5400" b="1" dirty="0">
                <a:solidFill>
                  <a:schemeClr val="bg1"/>
                </a:solidFill>
                <a:latin typeface="Meiryo UI" panose="020B0604030504040204" pitchFamily="50" charset="-128"/>
                <a:ea typeface="Meiryo UI" panose="020B0604030504040204" pitchFamily="50" charset="-128"/>
              </a:rPr>
              <a:t>大平 忠芳</a:t>
            </a:r>
          </a:p>
        </p:txBody>
      </p:sp>
      <p:pic>
        <p:nvPicPr>
          <p:cNvPr id="3" name="図 2">
            <a:extLst>
              <a:ext uri="{FF2B5EF4-FFF2-40B4-BE49-F238E27FC236}">
                <a16:creationId xmlns:a16="http://schemas.microsoft.com/office/drawing/2014/main" id="{BED5C11D-05B1-F5DF-CD5D-FD6C770C5A45}"/>
              </a:ext>
            </a:extLst>
          </p:cNvPr>
          <p:cNvPicPr>
            <a:picLocks noChangeAspect="1"/>
          </p:cNvPicPr>
          <p:nvPr/>
        </p:nvPicPr>
        <p:blipFill>
          <a:blip r:embed="rId3"/>
          <a:stretch>
            <a:fillRect/>
          </a:stretch>
        </p:blipFill>
        <p:spPr>
          <a:xfrm>
            <a:off x="8353175" y="5641549"/>
            <a:ext cx="791937" cy="605404"/>
          </a:xfrm>
          <a:prstGeom prst="rect">
            <a:avLst/>
          </a:prstGeom>
        </p:spPr>
      </p:pic>
      <p:sp>
        <p:nvSpPr>
          <p:cNvPr id="7" name="テキスト ボックス 6">
            <a:extLst>
              <a:ext uri="{FF2B5EF4-FFF2-40B4-BE49-F238E27FC236}">
                <a16:creationId xmlns:a16="http://schemas.microsoft.com/office/drawing/2014/main" id="{BB77CAD8-D38E-B28B-FA60-AE63E69927D3}"/>
              </a:ext>
            </a:extLst>
          </p:cNvPr>
          <p:cNvSpPr txBox="1"/>
          <p:nvPr/>
        </p:nvSpPr>
        <p:spPr>
          <a:xfrm>
            <a:off x="0" y="1263767"/>
            <a:ext cx="9144000" cy="923330"/>
          </a:xfrm>
          <a:prstGeom prst="rect">
            <a:avLst/>
          </a:prstGeom>
          <a:solidFill>
            <a:srgbClr val="9900CC"/>
          </a:solidFill>
        </p:spPr>
        <p:txBody>
          <a:bodyPr wrap="square">
            <a:spAutoFit/>
          </a:bodyPr>
          <a:lstStyle/>
          <a:p>
            <a:pPr algn="ctr"/>
            <a:r>
              <a:rPr kumimoji="1" lang="ja-JP" altLang="en-US" sz="5400" b="1" dirty="0">
                <a:solidFill>
                  <a:schemeClr val="bg1"/>
                </a:solidFill>
                <a:latin typeface="Meiryo UI" panose="020B0604030504040204" pitchFamily="50" charset="-128"/>
                <a:ea typeface="Meiryo UI" panose="020B0604030504040204" pitchFamily="50" charset="-128"/>
              </a:rPr>
              <a:t>井上</a:t>
            </a:r>
            <a:r>
              <a:rPr kumimoji="1" lang="en-US" altLang="ja-JP" sz="5400" b="1" dirty="0">
                <a:solidFill>
                  <a:schemeClr val="bg1"/>
                </a:solidFill>
                <a:latin typeface="Meiryo UI" panose="020B0604030504040204" pitchFamily="50" charset="-128"/>
                <a:ea typeface="Meiryo UI" panose="020B0604030504040204" pitchFamily="50" charset="-128"/>
              </a:rPr>
              <a:t> </a:t>
            </a:r>
            <a:r>
              <a:rPr kumimoji="1" lang="ja-JP" altLang="en-US" sz="5400" b="1" dirty="0">
                <a:solidFill>
                  <a:schemeClr val="bg1"/>
                </a:solidFill>
                <a:latin typeface="Meiryo UI" panose="020B0604030504040204" pitchFamily="50" charset="-128"/>
                <a:ea typeface="Meiryo UI" panose="020B0604030504040204" pitchFamily="50" charset="-128"/>
              </a:rPr>
              <a:t>修</a:t>
            </a:r>
            <a:endParaRPr kumimoji="1" lang="ja-JP" altLang="en-US" sz="3200" b="1" dirty="0">
              <a:solidFill>
                <a:schemeClr val="bg1"/>
              </a:solidFill>
              <a:latin typeface="Meiryo UI" panose="020B0604030504040204" pitchFamily="50" charset="-128"/>
              <a:ea typeface="Meiryo UI" panose="020B0604030504040204" pitchFamily="50" charset="-128"/>
            </a:endParaRPr>
          </a:p>
        </p:txBody>
      </p:sp>
      <p:sp>
        <p:nvSpPr>
          <p:cNvPr id="12" name="テキスト ボックス 11">
            <a:extLst>
              <a:ext uri="{FF2B5EF4-FFF2-40B4-BE49-F238E27FC236}">
                <a16:creationId xmlns:a16="http://schemas.microsoft.com/office/drawing/2014/main" id="{13FB8BBE-5AD5-B8A7-5987-819D1CD8DAE8}"/>
              </a:ext>
            </a:extLst>
          </p:cNvPr>
          <p:cNvSpPr txBox="1"/>
          <p:nvPr/>
        </p:nvSpPr>
        <p:spPr>
          <a:xfrm>
            <a:off x="6271847" y="3372039"/>
            <a:ext cx="2215662" cy="400110"/>
          </a:xfrm>
          <a:prstGeom prst="rect">
            <a:avLst/>
          </a:prstGeom>
          <a:solidFill>
            <a:srgbClr val="FFC000"/>
          </a:solidFill>
        </p:spPr>
        <p:txBody>
          <a:bodyPr wrap="square">
            <a:spAutoFit/>
          </a:bodyPr>
          <a:lstStyle/>
          <a:p>
            <a:pPr algn="ctr"/>
            <a:r>
              <a:rPr kumimoji="1" lang="en-US" altLang="ja-JP" sz="2000" b="1" dirty="0">
                <a:latin typeface="Meiryo UI" panose="020B0604030504040204" pitchFamily="50" charset="-128"/>
                <a:ea typeface="Meiryo UI" panose="020B0604030504040204" pitchFamily="50" charset="-128"/>
              </a:rPr>
              <a:t>MVP&amp;</a:t>
            </a:r>
            <a:r>
              <a:rPr kumimoji="1" lang="ja-JP" altLang="en-US" sz="2000" b="1" dirty="0">
                <a:latin typeface="Meiryo UI" panose="020B0604030504040204" pitchFamily="50" charset="-128"/>
                <a:ea typeface="Meiryo UI" panose="020B0604030504040204" pitchFamily="50" charset="-128"/>
              </a:rPr>
              <a:t>トライ賞！</a:t>
            </a:r>
          </a:p>
        </p:txBody>
      </p:sp>
    </p:spTree>
    <p:extLst>
      <p:ext uri="{BB962C8B-B14F-4D97-AF65-F5344CB8AC3E}">
        <p14:creationId xmlns:p14="http://schemas.microsoft.com/office/powerpoint/2010/main" val="1910178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2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75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25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80">
                                          <p:stCondLst>
                                            <p:cond delay="0"/>
                                          </p:stCondLst>
                                        </p:cTn>
                                        <p:tgtEl>
                                          <p:spTgt spid="12"/>
                                        </p:tgtEl>
                                      </p:cBhvr>
                                    </p:animEffect>
                                    <p:anim calcmode="lin" valueType="num">
                                      <p:cBhvr>
                                        <p:cTn id="23"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8" dur="26">
                                          <p:stCondLst>
                                            <p:cond delay="650"/>
                                          </p:stCondLst>
                                        </p:cTn>
                                        <p:tgtEl>
                                          <p:spTgt spid="12"/>
                                        </p:tgtEl>
                                      </p:cBhvr>
                                      <p:to x="100000" y="60000"/>
                                    </p:animScale>
                                    <p:animScale>
                                      <p:cBhvr>
                                        <p:cTn id="29" dur="166" decel="50000">
                                          <p:stCondLst>
                                            <p:cond delay="676"/>
                                          </p:stCondLst>
                                        </p:cTn>
                                        <p:tgtEl>
                                          <p:spTgt spid="12"/>
                                        </p:tgtEl>
                                      </p:cBhvr>
                                      <p:to x="100000" y="100000"/>
                                    </p:animScale>
                                    <p:animScale>
                                      <p:cBhvr>
                                        <p:cTn id="30" dur="26">
                                          <p:stCondLst>
                                            <p:cond delay="1312"/>
                                          </p:stCondLst>
                                        </p:cTn>
                                        <p:tgtEl>
                                          <p:spTgt spid="12"/>
                                        </p:tgtEl>
                                      </p:cBhvr>
                                      <p:to x="100000" y="80000"/>
                                    </p:animScale>
                                    <p:animScale>
                                      <p:cBhvr>
                                        <p:cTn id="31" dur="166" decel="50000">
                                          <p:stCondLst>
                                            <p:cond delay="1338"/>
                                          </p:stCondLst>
                                        </p:cTn>
                                        <p:tgtEl>
                                          <p:spTgt spid="12"/>
                                        </p:tgtEl>
                                      </p:cBhvr>
                                      <p:to x="100000" y="100000"/>
                                    </p:animScale>
                                    <p:animScale>
                                      <p:cBhvr>
                                        <p:cTn id="32" dur="26">
                                          <p:stCondLst>
                                            <p:cond delay="1642"/>
                                          </p:stCondLst>
                                        </p:cTn>
                                        <p:tgtEl>
                                          <p:spTgt spid="12"/>
                                        </p:tgtEl>
                                      </p:cBhvr>
                                      <p:to x="100000" y="90000"/>
                                    </p:animScale>
                                    <p:animScale>
                                      <p:cBhvr>
                                        <p:cTn id="33" dur="166" decel="50000">
                                          <p:stCondLst>
                                            <p:cond delay="1668"/>
                                          </p:stCondLst>
                                        </p:cTn>
                                        <p:tgtEl>
                                          <p:spTgt spid="12"/>
                                        </p:tgtEl>
                                      </p:cBhvr>
                                      <p:to x="100000" y="100000"/>
                                    </p:animScale>
                                    <p:animScale>
                                      <p:cBhvr>
                                        <p:cTn id="34" dur="26">
                                          <p:stCondLst>
                                            <p:cond delay="1808"/>
                                          </p:stCondLst>
                                        </p:cTn>
                                        <p:tgtEl>
                                          <p:spTgt spid="12"/>
                                        </p:tgtEl>
                                      </p:cBhvr>
                                      <p:to x="100000" y="95000"/>
                                    </p:animScale>
                                    <p:animScale>
                                      <p:cBhvr>
                                        <p:cTn id="35" dur="166" decel="50000">
                                          <p:stCondLst>
                                            <p:cond delay="1834"/>
                                          </p:stCondLst>
                                        </p:cTn>
                                        <p:tgtEl>
                                          <p:spTgt spid="12"/>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wheel(1)">
                                      <p:cBhvr>
                                        <p:cTn id="40" dur="325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heel(1)">
                                      <p:cBhvr>
                                        <p:cTn id="45" dur="3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P spid="1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168302DC-5214-D6CE-3078-B873E799A2DA}"/>
              </a:ext>
            </a:extLst>
          </p:cNvPr>
          <p:cNvPicPr>
            <a:picLocks noChangeAspect="1"/>
          </p:cNvPicPr>
          <p:nvPr/>
        </p:nvPicPr>
        <p:blipFill>
          <a:blip r:embed="rId2"/>
          <a:stretch>
            <a:fillRect/>
          </a:stretch>
        </p:blipFill>
        <p:spPr>
          <a:xfrm>
            <a:off x="8353175" y="5641549"/>
            <a:ext cx="791937" cy="605404"/>
          </a:xfrm>
          <a:prstGeom prst="rect">
            <a:avLst/>
          </a:prstGeom>
        </p:spPr>
      </p:pic>
      <p:sp>
        <p:nvSpPr>
          <p:cNvPr id="6" name="テキスト ボックス 5">
            <a:extLst>
              <a:ext uri="{FF2B5EF4-FFF2-40B4-BE49-F238E27FC236}">
                <a16:creationId xmlns:a16="http://schemas.microsoft.com/office/drawing/2014/main" id="{98B1A728-5494-4A75-8FB9-DBCB4CC164E0}"/>
              </a:ext>
            </a:extLst>
          </p:cNvPr>
          <p:cNvSpPr txBox="1"/>
          <p:nvPr/>
        </p:nvSpPr>
        <p:spPr>
          <a:xfrm>
            <a:off x="141111" y="1074509"/>
            <a:ext cx="8861777" cy="4401205"/>
          </a:xfrm>
          <a:prstGeom prst="rect">
            <a:avLst/>
          </a:prstGeom>
          <a:noFill/>
        </p:spPr>
        <p:txBody>
          <a:bodyPr wrap="square">
            <a:spAutoFit/>
          </a:bodyPr>
          <a:lstStyle/>
          <a:p>
            <a:r>
              <a:rPr lang="ja-JP" altLang="en-US" sz="2000" u="sng" dirty="0">
                <a:latin typeface="Meiryo UI" panose="020B0604030504040204" pitchFamily="50" charset="-128"/>
                <a:ea typeface="Meiryo UI" panose="020B0604030504040204" pitchFamily="50" charset="-128"/>
              </a:rPr>
              <a:t>お手もとの景品につきまして、サイズ交換をご希望の場合は、</a:t>
            </a:r>
            <a:r>
              <a:rPr lang="ja-JP" altLang="en-US" sz="2000" b="1" u="sng" dirty="0">
                <a:solidFill>
                  <a:srgbClr val="FF0000"/>
                </a:solidFill>
                <a:latin typeface="Meiryo UI" panose="020B0604030504040204" pitchFamily="50" charset="-128"/>
                <a:ea typeface="Meiryo UI" panose="020B0604030504040204" pitchFamily="50" charset="-128"/>
              </a:rPr>
              <a:t>本日より</a:t>
            </a:r>
            <a:r>
              <a:rPr lang="en-US" altLang="ja-JP" sz="2000" b="1" u="sng" dirty="0">
                <a:solidFill>
                  <a:srgbClr val="FF0000"/>
                </a:solidFill>
                <a:latin typeface="Meiryo UI" panose="020B0604030504040204" pitchFamily="50" charset="-128"/>
                <a:ea typeface="Meiryo UI" panose="020B0604030504040204" pitchFamily="50" charset="-128"/>
              </a:rPr>
              <a:t>7</a:t>
            </a:r>
            <a:r>
              <a:rPr lang="ja-JP" altLang="en-US" sz="2000" b="1" u="sng" dirty="0">
                <a:solidFill>
                  <a:srgbClr val="FF0000"/>
                </a:solidFill>
                <a:latin typeface="Meiryo UI" panose="020B0604030504040204" pitchFamily="50" charset="-128"/>
                <a:ea typeface="Meiryo UI" panose="020B0604030504040204" pitchFamily="50" charset="-128"/>
              </a:rPr>
              <a:t>日以内</a:t>
            </a:r>
            <a:r>
              <a:rPr lang="ja-JP" altLang="en-US" sz="2000" u="sng" dirty="0">
                <a:latin typeface="Meiryo UI" panose="020B0604030504040204" pitchFamily="50" charset="-128"/>
                <a:ea typeface="Meiryo UI" panose="020B0604030504040204" pitchFamily="50" charset="-128"/>
              </a:rPr>
              <a:t>に、</a:t>
            </a:r>
            <a:endParaRPr lang="en-US" altLang="ja-JP" sz="2000" u="sng" dirty="0">
              <a:latin typeface="Meiryo UI" panose="020B0604030504040204" pitchFamily="50" charset="-128"/>
              <a:ea typeface="Meiryo UI" panose="020B0604030504040204" pitchFamily="50" charset="-128"/>
            </a:endParaRPr>
          </a:p>
          <a:p>
            <a:r>
              <a:rPr lang="ja-JP" altLang="en-US" sz="2000" u="sng" dirty="0">
                <a:latin typeface="Meiryo UI" panose="020B0604030504040204" pitchFamily="50" charset="-128"/>
                <a:ea typeface="Meiryo UI" panose="020B0604030504040204" pitchFamily="50" charset="-128"/>
              </a:rPr>
              <a:t>下記内容をご確認のうえ、メールまたはお電話にてお問い合わせください。</a:t>
            </a:r>
          </a:p>
          <a:p>
            <a:r>
              <a:rPr lang="ja-JP" altLang="en-US" sz="2000" u="sng" dirty="0">
                <a:latin typeface="Meiryo UI" panose="020B0604030504040204" pitchFamily="50" charset="-128"/>
                <a:ea typeface="Meiryo UI" panose="020B0604030504040204" pitchFamily="50" charset="-128"/>
              </a:rPr>
              <a:t>なお、サイズ交換は以下の条件を満たす場合に限り承ります。</a:t>
            </a:r>
            <a:endParaRPr lang="en-US" altLang="ja-JP" sz="2000" u="sng" dirty="0">
              <a:latin typeface="Meiryo UI" panose="020B0604030504040204" pitchFamily="50" charset="-128"/>
              <a:ea typeface="Meiryo UI" panose="020B0604030504040204" pitchFamily="50" charset="-128"/>
            </a:endParaRPr>
          </a:p>
          <a:p>
            <a:endParaRPr lang="en-US" altLang="ja-JP" sz="2000" dirty="0">
              <a:latin typeface="Meiryo UI" panose="020B0604030504040204" pitchFamily="50" charset="-128"/>
              <a:ea typeface="Meiryo UI" panose="020B0604030504040204" pitchFamily="50" charset="-128"/>
            </a:endParaRPr>
          </a:p>
          <a:p>
            <a:r>
              <a:rPr lang="en-US" altLang="ja-JP" sz="2000" dirty="0">
                <a:latin typeface="Meiryo UI" panose="020B0604030504040204" pitchFamily="50" charset="-128"/>
                <a:ea typeface="Meiryo UI" panose="020B0604030504040204" pitchFamily="50" charset="-128"/>
              </a:rPr>
              <a:t>【</a:t>
            </a:r>
            <a:r>
              <a:rPr lang="ja-JP" altLang="en-US" sz="2000" dirty="0">
                <a:latin typeface="Meiryo UI" panose="020B0604030504040204" pitchFamily="50" charset="-128"/>
                <a:ea typeface="Meiryo UI" panose="020B0604030504040204" pitchFamily="50" charset="-128"/>
              </a:rPr>
              <a:t>交換条件</a:t>
            </a:r>
            <a:r>
              <a:rPr lang="en-US" altLang="ja-JP" sz="2000" dirty="0">
                <a:latin typeface="Meiryo UI" panose="020B0604030504040204" pitchFamily="50" charset="-128"/>
                <a:ea typeface="Meiryo UI" panose="020B0604030504040204" pitchFamily="50" charset="-128"/>
              </a:rPr>
              <a:t>】</a:t>
            </a:r>
          </a:p>
          <a:p>
            <a:r>
              <a:rPr lang="ja-JP" altLang="en-US" sz="2000" dirty="0">
                <a:latin typeface="Meiryo UI" panose="020B0604030504040204" pitchFamily="50" charset="-128"/>
                <a:ea typeface="Meiryo UI" panose="020B0604030504040204" pitchFamily="50" charset="-128"/>
              </a:rPr>
              <a:t>・未使用品に限ります。</a:t>
            </a:r>
          </a:p>
          <a:p>
            <a:r>
              <a:rPr lang="ja-JP" altLang="en-US" sz="2000" dirty="0">
                <a:latin typeface="Meiryo UI" panose="020B0604030504040204" pitchFamily="50" charset="-128"/>
                <a:ea typeface="Meiryo UI" panose="020B0604030504040204" pitchFamily="50" charset="-128"/>
              </a:rPr>
              <a:t>・タグ、袋等の付属品がすべて揃っていることが条件となります。</a:t>
            </a:r>
          </a:p>
          <a:p>
            <a:r>
              <a:rPr lang="ja-JP" altLang="en-US" sz="2000" dirty="0">
                <a:latin typeface="Meiryo UI" panose="020B0604030504040204" pitchFamily="50" charset="-128"/>
                <a:ea typeface="Meiryo UI" panose="020B0604030504040204" pitchFamily="50" charset="-128"/>
              </a:rPr>
              <a:t>　</a:t>
            </a:r>
            <a:r>
              <a:rPr lang="en-US" altLang="ja-JP" sz="2000" dirty="0">
                <a:latin typeface="Meiryo UI" panose="020B0604030504040204" pitchFamily="50" charset="-128"/>
                <a:ea typeface="Meiryo UI" panose="020B0604030504040204" pitchFamily="50" charset="-128"/>
              </a:rPr>
              <a:t>※</a:t>
            </a:r>
            <a:r>
              <a:rPr lang="ja-JP" altLang="en-US" sz="2000" dirty="0">
                <a:latin typeface="Meiryo UI" panose="020B0604030504040204" pitchFamily="50" charset="-128"/>
                <a:ea typeface="Meiryo UI" panose="020B0604030504040204" pitchFamily="50" charset="-128"/>
              </a:rPr>
              <a:t>ギフト商品の場合はプライスタグが外れておりますが交換対象となります。</a:t>
            </a:r>
          </a:p>
          <a:p>
            <a:r>
              <a:rPr lang="ja-JP" altLang="en-US" sz="2000" dirty="0">
                <a:latin typeface="Meiryo UI" panose="020B0604030504040204" pitchFamily="50" charset="-128"/>
                <a:ea typeface="Meiryo UI" panose="020B0604030504040204" pitchFamily="50" charset="-128"/>
              </a:rPr>
              <a:t>・ソックス類は衛生上ご試着不可のため、タグを外さず未着用の状態でお願いいたします。</a:t>
            </a:r>
          </a:p>
          <a:p>
            <a:r>
              <a:rPr lang="ja-JP" altLang="en-US" sz="2000" dirty="0">
                <a:latin typeface="Meiryo UI" panose="020B0604030504040204" pitchFamily="50" charset="-128"/>
                <a:ea typeface="Meiryo UI" panose="020B0604030504040204" pitchFamily="50" charset="-128"/>
              </a:rPr>
              <a:t>・在庫状況によりご希望に添えない場合がございます。</a:t>
            </a:r>
          </a:p>
          <a:p>
            <a:pPr algn="r"/>
            <a:endParaRPr lang="en-US" altLang="ja-JP" sz="2000" dirty="0">
              <a:latin typeface="Meiryo UI" panose="020B0604030504040204" pitchFamily="50" charset="-128"/>
              <a:ea typeface="Meiryo UI" panose="020B0604030504040204" pitchFamily="50" charset="-128"/>
            </a:endParaRPr>
          </a:p>
          <a:p>
            <a:pPr algn="r"/>
            <a:r>
              <a:rPr lang="ja-JP" altLang="en-US" sz="2000" dirty="0">
                <a:latin typeface="Meiryo UI" panose="020B0604030504040204" pitchFamily="50" charset="-128"/>
                <a:ea typeface="Meiryo UI" panose="020B0604030504040204" pitchFamily="50" charset="-128"/>
              </a:rPr>
              <a:t>サクラスポーツ有限会社</a:t>
            </a:r>
          </a:p>
          <a:p>
            <a:pPr algn="r"/>
            <a:r>
              <a:rPr lang="en-US" altLang="ja-JP" sz="2000" dirty="0">
                <a:latin typeface="Meiryo UI" panose="020B0604030504040204" pitchFamily="50" charset="-128"/>
                <a:ea typeface="Meiryo UI" panose="020B0604030504040204" pitchFamily="50" charset="-128"/>
              </a:rPr>
              <a:t>Mail</a:t>
            </a:r>
            <a:r>
              <a:rPr lang="ja-JP" altLang="en-US" sz="2000" dirty="0">
                <a:latin typeface="Meiryo UI" panose="020B0604030504040204" pitchFamily="50" charset="-128"/>
                <a:ea typeface="Meiryo UI" panose="020B0604030504040204" pitchFamily="50" charset="-128"/>
              </a:rPr>
              <a:t>：</a:t>
            </a:r>
            <a:r>
              <a:rPr lang="en-US" altLang="ja-JP" sz="2000" dirty="0">
                <a:latin typeface="Meiryo UI" panose="020B0604030504040204" pitchFamily="50" charset="-128"/>
                <a:ea typeface="Meiryo UI" panose="020B0604030504040204" pitchFamily="50" charset="-128"/>
              </a:rPr>
              <a:t>cap@capweb.jp</a:t>
            </a:r>
          </a:p>
          <a:p>
            <a:pPr algn="r"/>
            <a:r>
              <a:rPr lang="en-US" altLang="ja-JP" sz="2000" dirty="0">
                <a:latin typeface="Meiryo UI" panose="020B0604030504040204" pitchFamily="50" charset="-128"/>
                <a:ea typeface="Meiryo UI" panose="020B0604030504040204" pitchFamily="50" charset="-128"/>
              </a:rPr>
              <a:t>TEL</a:t>
            </a:r>
            <a:r>
              <a:rPr lang="ja-JP" altLang="en-US" sz="2000" dirty="0">
                <a:latin typeface="Meiryo UI" panose="020B0604030504040204" pitchFamily="50" charset="-128"/>
                <a:ea typeface="Meiryo UI" panose="020B0604030504040204" pitchFamily="50" charset="-128"/>
              </a:rPr>
              <a:t>：</a:t>
            </a:r>
            <a:r>
              <a:rPr lang="en-US" altLang="ja-JP" sz="2000" dirty="0">
                <a:latin typeface="Meiryo UI" panose="020B0604030504040204" pitchFamily="50" charset="-128"/>
                <a:ea typeface="Meiryo UI" panose="020B0604030504040204" pitchFamily="50" charset="-128"/>
              </a:rPr>
              <a:t>048-265-7836</a:t>
            </a:r>
          </a:p>
        </p:txBody>
      </p:sp>
    </p:spTree>
    <p:extLst>
      <p:ext uri="{BB962C8B-B14F-4D97-AF65-F5344CB8AC3E}">
        <p14:creationId xmlns:p14="http://schemas.microsoft.com/office/powerpoint/2010/main" val="17397403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15721C54-A19D-4D20-9AF6-39CA131B810C}"/>
              </a:ext>
            </a:extLst>
          </p:cNvPr>
          <p:cNvSpPr txBox="1"/>
          <p:nvPr/>
        </p:nvSpPr>
        <p:spPr>
          <a:xfrm>
            <a:off x="0" y="561310"/>
            <a:ext cx="9121140" cy="600164"/>
          </a:xfrm>
          <a:prstGeom prst="rect">
            <a:avLst/>
          </a:prstGeom>
          <a:noFill/>
        </p:spPr>
        <p:txBody>
          <a:bodyPr wrap="square">
            <a:spAutoFit/>
          </a:bodyPr>
          <a:lstStyle/>
          <a:p>
            <a:pPr algn="ctr"/>
            <a:r>
              <a:rPr kumimoji="1" lang="ja-JP" altLang="en-US" sz="3300" dirty="0">
                <a:latin typeface="Meiryo UI" panose="020B0604030504040204" pitchFamily="50" charset="-128"/>
                <a:ea typeface="Meiryo UI" panose="020B0604030504040204" pitchFamily="50" charset="-128"/>
              </a:rPr>
              <a:t>総会 第二部　式次第</a:t>
            </a:r>
          </a:p>
        </p:txBody>
      </p:sp>
      <p:sp>
        <p:nvSpPr>
          <p:cNvPr id="7" name="コンテンツ プレースホルダー 2">
            <a:extLst>
              <a:ext uri="{FF2B5EF4-FFF2-40B4-BE49-F238E27FC236}">
                <a16:creationId xmlns:a16="http://schemas.microsoft.com/office/drawing/2014/main" id="{6FEF8F19-E8D8-4432-B87C-8D39E632679A}"/>
              </a:ext>
            </a:extLst>
          </p:cNvPr>
          <p:cNvSpPr txBox="1">
            <a:spLocks/>
          </p:cNvSpPr>
          <p:nvPr/>
        </p:nvSpPr>
        <p:spPr>
          <a:xfrm>
            <a:off x="76200" y="1675622"/>
            <a:ext cx="8991600" cy="3873840"/>
          </a:xfrm>
          <a:prstGeom prst="rect">
            <a:avLst/>
          </a:prstGeom>
        </p:spPr>
        <p:txBody>
          <a:bodyPr anchor="ct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r>
              <a:rPr lang="ja-JP" altLang="en-US" sz="2400" dirty="0">
                <a:solidFill>
                  <a:schemeClr val="bg1">
                    <a:lumMod val="85000"/>
                  </a:schemeClr>
                </a:solidFill>
                <a:latin typeface="Meiryo UI" panose="020B0604030504040204" pitchFamily="50" charset="-128"/>
                <a:ea typeface="Meiryo UI" panose="020B0604030504040204" pitchFamily="50" charset="-128"/>
              </a:rPr>
              <a:t>乾杯　　　　　　　　　　　　　　　 理事　日比野功</a:t>
            </a:r>
          </a:p>
          <a:p>
            <a:r>
              <a:rPr lang="ja-JP" altLang="en-US" sz="2400" dirty="0">
                <a:solidFill>
                  <a:schemeClr val="bg1">
                    <a:lumMod val="85000"/>
                  </a:schemeClr>
                </a:solidFill>
                <a:latin typeface="Meiryo UI" panose="020B0604030504040204" pitchFamily="50" charset="-128"/>
                <a:ea typeface="Meiryo UI" panose="020B0604030504040204" pitchFamily="50" charset="-128"/>
              </a:rPr>
              <a:t>パンツ昇格者　贈呈式　　　　  会長　大石雅規</a:t>
            </a:r>
            <a:endParaRPr lang="en-US" altLang="ja-JP" sz="2400" dirty="0">
              <a:solidFill>
                <a:schemeClr val="bg1">
                  <a:lumMod val="85000"/>
                </a:schemeClr>
              </a:solidFill>
              <a:latin typeface="Meiryo UI" panose="020B0604030504040204" pitchFamily="50" charset="-128"/>
              <a:ea typeface="Meiryo UI" panose="020B0604030504040204" pitchFamily="50" charset="-128"/>
            </a:endParaRPr>
          </a:p>
          <a:p>
            <a:r>
              <a:rPr lang="ja-JP" altLang="en-US" sz="2400" dirty="0">
                <a:solidFill>
                  <a:schemeClr val="bg1">
                    <a:lumMod val="85000"/>
                  </a:schemeClr>
                </a:solidFill>
                <a:latin typeface="Meiryo UI" panose="020B0604030504040204" pitchFamily="50" charset="-128"/>
                <a:ea typeface="Meiryo UI" panose="020B0604030504040204" pitchFamily="50" charset="-128"/>
              </a:rPr>
              <a:t>個人表彰式　　　　　　　　　　　各パンツ主将　多田・鹿田・小幡</a:t>
            </a:r>
            <a:endParaRPr lang="en-US" altLang="ja-JP" sz="2400" dirty="0">
              <a:solidFill>
                <a:schemeClr val="bg1">
                  <a:lumMod val="85000"/>
                </a:schemeClr>
              </a:solidFill>
              <a:latin typeface="Meiryo UI" panose="020B0604030504040204" pitchFamily="50" charset="-128"/>
              <a:ea typeface="Meiryo UI" panose="020B0604030504040204" pitchFamily="50" charset="-128"/>
            </a:endParaRPr>
          </a:p>
          <a:p>
            <a:r>
              <a:rPr lang="en-US" altLang="ja-JP" sz="2400" dirty="0">
                <a:solidFill>
                  <a:schemeClr val="tx1"/>
                </a:solidFill>
                <a:latin typeface="Meiryo UI" panose="020B0604030504040204" pitchFamily="50" charset="-128"/>
                <a:ea typeface="Meiryo UI" panose="020B0604030504040204" pitchFamily="50" charset="-128"/>
              </a:rPr>
              <a:t>2025</a:t>
            </a:r>
            <a:r>
              <a:rPr lang="ja-JP" altLang="en-US" sz="2400" dirty="0">
                <a:solidFill>
                  <a:schemeClr val="tx1"/>
                </a:solidFill>
                <a:latin typeface="Meiryo UI" panose="020B0604030504040204" pitchFamily="50" charset="-128"/>
                <a:ea typeface="Meiryo UI" panose="020B0604030504040204" pitchFamily="50" charset="-128"/>
              </a:rPr>
              <a:t>年度重大ニュース　　　   横川 紺パン副将・大石会長</a:t>
            </a:r>
            <a:endParaRPr lang="en-US" altLang="ja-JP" sz="2400" dirty="0">
              <a:solidFill>
                <a:schemeClr val="tx1"/>
              </a:solidFill>
              <a:latin typeface="Meiryo UI" panose="020B0604030504040204" pitchFamily="50" charset="-128"/>
              <a:ea typeface="Meiryo UI" panose="020B0604030504040204" pitchFamily="50" charset="-128"/>
            </a:endParaRPr>
          </a:p>
          <a:p>
            <a:r>
              <a:rPr lang="ja-JP" altLang="en-US" sz="2400" dirty="0">
                <a:solidFill>
                  <a:schemeClr val="bg1">
                    <a:lumMod val="85000"/>
                  </a:schemeClr>
                </a:solidFill>
                <a:latin typeface="Meiryo UI" panose="020B0604030504040204" pitchFamily="50" charset="-128"/>
                <a:ea typeface="Meiryo UI" panose="020B0604030504040204" pitchFamily="50" charset="-128"/>
              </a:rPr>
              <a:t>記念撮影</a:t>
            </a:r>
          </a:p>
          <a:p>
            <a:r>
              <a:rPr lang="ja-JP" altLang="en-US" sz="2400" dirty="0">
                <a:solidFill>
                  <a:schemeClr val="bg1">
                    <a:lumMod val="85000"/>
                  </a:schemeClr>
                </a:solidFill>
                <a:latin typeface="Meiryo UI" panose="020B0604030504040204" pitchFamily="50" charset="-128"/>
                <a:ea typeface="Meiryo UI" panose="020B0604030504040204" pitchFamily="50" charset="-128"/>
              </a:rPr>
              <a:t>エール斉唱　　　　　　　　　　　　白パン主将  小幡　和弘</a:t>
            </a:r>
          </a:p>
          <a:p>
            <a:r>
              <a:rPr lang="ja-JP" altLang="en-US" sz="2400" dirty="0">
                <a:solidFill>
                  <a:schemeClr val="bg1">
                    <a:lumMod val="85000"/>
                  </a:schemeClr>
                </a:solidFill>
                <a:latin typeface="Meiryo UI" panose="020B0604030504040204" pitchFamily="50" charset="-128"/>
                <a:ea typeface="Meiryo UI" panose="020B0604030504040204" pitchFamily="50" charset="-128"/>
              </a:rPr>
              <a:t>閉会あいさつ                      副会長　閑林亮平</a:t>
            </a:r>
          </a:p>
        </p:txBody>
      </p:sp>
      <p:sp>
        <p:nvSpPr>
          <p:cNvPr id="9" name="テキスト ボックス 8">
            <a:extLst>
              <a:ext uri="{FF2B5EF4-FFF2-40B4-BE49-F238E27FC236}">
                <a16:creationId xmlns:a16="http://schemas.microsoft.com/office/drawing/2014/main" id="{EC3D4C90-F6DE-44DA-A55C-D7F822E4DA5C}"/>
              </a:ext>
            </a:extLst>
          </p:cNvPr>
          <p:cNvSpPr txBox="1"/>
          <p:nvPr/>
        </p:nvSpPr>
        <p:spPr>
          <a:xfrm>
            <a:off x="7104993" y="992197"/>
            <a:ext cx="1847193" cy="338554"/>
          </a:xfrm>
          <a:prstGeom prst="rect">
            <a:avLst/>
          </a:prstGeom>
          <a:noFill/>
        </p:spPr>
        <p:txBody>
          <a:bodyPr wrap="square">
            <a:spAutoFit/>
          </a:bodyPr>
          <a:lstStyle/>
          <a:p>
            <a:pPr algn="r"/>
            <a:r>
              <a:rPr lang="ja-JP" altLang="en-US" sz="1600" dirty="0">
                <a:latin typeface="Meiryo UI" panose="020B0604030504040204" pitchFamily="50" charset="-128"/>
                <a:ea typeface="Meiryo UI" panose="020B0604030504040204" pitchFamily="50" charset="-128"/>
              </a:rPr>
              <a:t>進行　主務　宮本</a:t>
            </a:r>
            <a:endParaRPr lang="ja-JP" altLang="en-US" sz="1600" dirty="0"/>
          </a:p>
        </p:txBody>
      </p:sp>
      <p:pic>
        <p:nvPicPr>
          <p:cNvPr id="2" name="図 1">
            <a:extLst>
              <a:ext uri="{FF2B5EF4-FFF2-40B4-BE49-F238E27FC236}">
                <a16:creationId xmlns:a16="http://schemas.microsoft.com/office/drawing/2014/main" id="{720D3D00-CB80-02D8-37D9-2239532522E4}"/>
              </a:ext>
            </a:extLst>
          </p:cNvPr>
          <p:cNvPicPr>
            <a:picLocks noChangeAspect="1"/>
          </p:cNvPicPr>
          <p:nvPr/>
        </p:nvPicPr>
        <p:blipFill>
          <a:blip r:embed="rId3"/>
          <a:stretch>
            <a:fillRect/>
          </a:stretch>
        </p:blipFill>
        <p:spPr>
          <a:xfrm>
            <a:off x="8353175" y="5641549"/>
            <a:ext cx="791937" cy="605404"/>
          </a:xfrm>
          <a:prstGeom prst="rect">
            <a:avLst/>
          </a:prstGeom>
        </p:spPr>
      </p:pic>
    </p:spTree>
    <p:extLst>
      <p:ext uri="{BB962C8B-B14F-4D97-AF65-F5344CB8AC3E}">
        <p14:creationId xmlns:p14="http://schemas.microsoft.com/office/powerpoint/2010/main" val="9833134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FEF4764B-3351-494B-B6AB-87F568255486}"/>
              </a:ext>
            </a:extLst>
          </p:cNvPr>
          <p:cNvSpPr txBox="1"/>
          <p:nvPr/>
        </p:nvSpPr>
        <p:spPr>
          <a:xfrm>
            <a:off x="0" y="1975370"/>
            <a:ext cx="9144000" cy="2308324"/>
          </a:xfrm>
          <a:prstGeom prst="rect">
            <a:avLst/>
          </a:prstGeom>
          <a:noFill/>
        </p:spPr>
        <p:txBody>
          <a:bodyPr wrap="square" rtlCol="0">
            <a:spAutoFit/>
          </a:bodyPr>
          <a:lstStyle/>
          <a:p>
            <a:pPr algn="ctr"/>
            <a:r>
              <a:rPr kumimoji="1" lang="en-US" altLang="ja-JP" sz="7200" dirty="0">
                <a:latin typeface="Meiryo UI" panose="020B0604030504040204" pitchFamily="50" charset="-128"/>
                <a:ea typeface="Meiryo UI" panose="020B0604030504040204" pitchFamily="50" charset="-128"/>
              </a:rPr>
              <a:t>2025</a:t>
            </a:r>
            <a:r>
              <a:rPr kumimoji="1" lang="ja-JP" altLang="en-US" sz="7200" dirty="0">
                <a:latin typeface="Meiryo UI" panose="020B0604030504040204" pitchFamily="50" charset="-128"/>
                <a:ea typeface="Meiryo UI" panose="020B0604030504040204" pitchFamily="50" charset="-128"/>
              </a:rPr>
              <a:t>年</a:t>
            </a:r>
            <a:br>
              <a:rPr kumimoji="1" lang="en-US" altLang="ja-JP" sz="7200" dirty="0">
                <a:latin typeface="Meiryo UI" panose="020B0604030504040204" pitchFamily="50" charset="-128"/>
                <a:ea typeface="Meiryo UI" panose="020B0604030504040204" pitchFamily="50" charset="-128"/>
              </a:rPr>
            </a:br>
            <a:r>
              <a:rPr kumimoji="1" lang="ja-JP" altLang="en-US" sz="7200" dirty="0">
                <a:latin typeface="Meiryo UI" panose="020B0604030504040204" pitchFamily="50" charset="-128"/>
                <a:ea typeface="Meiryo UI" panose="020B0604030504040204" pitchFamily="50" charset="-128"/>
              </a:rPr>
              <a:t>白</a:t>
            </a:r>
            <a:r>
              <a:rPr kumimoji="1" lang="ja-JP" altLang="en-US" sz="7200" dirty="0">
                <a:solidFill>
                  <a:srgbClr val="0033CC"/>
                </a:solidFill>
                <a:latin typeface="Meiryo UI" panose="020B0604030504040204" pitchFamily="50" charset="-128"/>
                <a:ea typeface="Meiryo UI" panose="020B0604030504040204" pitchFamily="50" charset="-128"/>
              </a:rPr>
              <a:t>紺</a:t>
            </a:r>
            <a:r>
              <a:rPr kumimoji="1" lang="ja-JP" altLang="en-US" sz="7200" dirty="0">
                <a:latin typeface="Meiryo UI" panose="020B0604030504040204" pitchFamily="50" charset="-128"/>
                <a:ea typeface="Meiryo UI" panose="020B0604030504040204" pitchFamily="50" charset="-128"/>
              </a:rPr>
              <a:t>重大？ニュース</a:t>
            </a:r>
          </a:p>
        </p:txBody>
      </p:sp>
      <p:pic>
        <p:nvPicPr>
          <p:cNvPr id="4" name="図 3">
            <a:extLst>
              <a:ext uri="{FF2B5EF4-FFF2-40B4-BE49-F238E27FC236}">
                <a16:creationId xmlns:a16="http://schemas.microsoft.com/office/drawing/2014/main" id="{8509BB0E-23C8-3AFD-C9F6-F04DC97597F1}"/>
              </a:ext>
            </a:extLst>
          </p:cNvPr>
          <p:cNvPicPr>
            <a:picLocks noChangeAspect="1"/>
          </p:cNvPicPr>
          <p:nvPr/>
        </p:nvPicPr>
        <p:blipFill>
          <a:blip r:embed="rId3"/>
          <a:stretch>
            <a:fillRect/>
          </a:stretch>
        </p:blipFill>
        <p:spPr>
          <a:xfrm>
            <a:off x="8353175" y="5641549"/>
            <a:ext cx="791937" cy="605404"/>
          </a:xfrm>
          <a:prstGeom prst="rect">
            <a:avLst/>
          </a:prstGeom>
        </p:spPr>
      </p:pic>
    </p:spTree>
    <p:extLst>
      <p:ext uri="{BB962C8B-B14F-4D97-AF65-F5344CB8AC3E}">
        <p14:creationId xmlns:p14="http://schemas.microsoft.com/office/powerpoint/2010/main" val="203438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B47779-9A9C-4367-10AD-49732DE18F1C}"/>
            </a:ext>
          </a:extLst>
        </p:cNvPr>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65B40A15-DB13-6F5B-5087-328C823B1023}"/>
              </a:ext>
            </a:extLst>
          </p:cNvPr>
          <p:cNvSpPr txBox="1"/>
          <p:nvPr/>
        </p:nvSpPr>
        <p:spPr>
          <a:xfrm>
            <a:off x="2461600" y="1785970"/>
            <a:ext cx="3603381" cy="830997"/>
          </a:xfrm>
          <a:prstGeom prst="rect">
            <a:avLst/>
          </a:prstGeom>
          <a:noFill/>
        </p:spPr>
        <p:txBody>
          <a:bodyPr wrap="square" rtlCol="0">
            <a:spAutoFit/>
          </a:bodyPr>
          <a:lstStyle/>
          <a:p>
            <a:r>
              <a:rPr kumimoji="1" lang="ja-JP" altLang="en-US" sz="4800" dirty="0">
                <a:latin typeface="Meiryo UI" panose="020B0604030504040204" pitchFamily="50" charset="-128"/>
                <a:ea typeface="Meiryo UI" panose="020B0604030504040204" pitchFamily="50" charset="-128"/>
              </a:rPr>
              <a:t>奥富　徹　</a:t>
            </a:r>
            <a:r>
              <a:rPr kumimoji="1" lang="ja-JP" altLang="en-US" sz="3600" dirty="0">
                <a:latin typeface="Meiryo UI" panose="020B0604030504040204" pitchFamily="50" charset="-128"/>
                <a:ea typeface="Meiryo UI" panose="020B0604030504040204" pitchFamily="50" charset="-128"/>
              </a:rPr>
              <a:t>さん</a:t>
            </a:r>
          </a:p>
        </p:txBody>
      </p:sp>
      <p:pic>
        <p:nvPicPr>
          <p:cNvPr id="6" name="図 5">
            <a:extLst>
              <a:ext uri="{FF2B5EF4-FFF2-40B4-BE49-F238E27FC236}">
                <a16:creationId xmlns:a16="http://schemas.microsoft.com/office/drawing/2014/main" id="{60AB8C79-DFAC-4ED1-A57F-6935DBE347FC}"/>
              </a:ext>
            </a:extLst>
          </p:cNvPr>
          <p:cNvPicPr>
            <a:picLocks noChangeAspect="1"/>
          </p:cNvPicPr>
          <p:nvPr/>
        </p:nvPicPr>
        <p:blipFill>
          <a:blip r:embed="rId3">
            <a:extLst>
              <a:ext uri="{28A0092B-C50C-407E-A947-70E740481C1C}">
                <a14:useLocalDpi xmlns:a14="http://schemas.microsoft.com/office/drawing/2010/main" val="0"/>
              </a:ext>
            </a:extLst>
          </a:blip>
          <a:srcRect l="71913" t="36869" b="5043"/>
          <a:stretch>
            <a:fillRect/>
          </a:stretch>
        </p:blipFill>
        <p:spPr>
          <a:xfrm>
            <a:off x="448263" y="1266720"/>
            <a:ext cx="3154630" cy="4893096"/>
          </a:xfrm>
          <a:prstGeom prst="rect">
            <a:avLst/>
          </a:prstGeom>
        </p:spPr>
      </p:pic>
      <p:sp>
        <p:nvSpPr>
          <p:cNvPr id="7" name="テキスト ボックス 6">
            <a:extLst>
              <a:ext uri="{FF2B5EF4-FFF2-40B4-BE49-F238E27FC236}">
                <a16:creationId xmlns:a16="http://schemas.microsoft.com/office/drawing/2014/main" id="{F300A509-4F37-4814-0F01-C38002D1E9D2}"/>
              </a:ext>
            </a:extLst>
          </p:cNvPr>
          <p:cNvSpPr txBox="1"/>
          <p:nvPr/>
        </p:nvSpPr>
        <p:spPr>
          <a:xfrm>
            <a:off x="327757" y="133794"/>
            <a:ext cx="4001966" cy="830997"/>
          </a:xfrm>
          <a:prstGeom prst="rect">
            <a:avLst/>
          </a:prstGeom>
          <a:noFill/>
        </p:spPr>
        <p:txBody>
          <a:bodyPr wrap="square" rtlCol="0">
            <a:spAutoFit/>
          </a:bodyPr>
          <a:lstStyle/>
          <a:p>
            <a:r>
              <a:rPr kumimoji="1" lang="ja-JP" altLang="en-US" sz="4800" dirty="0">
                <a:latin typeface="Meiryo UI" panose="020B0604030504040204" pitchFamily="50" charset="-128"/>
                <a:ea typeface="Meiryo UI" panose="020B0604030504040204" pitchFamily="50" charset="-128"/>
              </a:rPr>
              <a:t>紺パン卒業</a:t>
            </a:r>
            <a:endParaRPr kumimoji="1" lang="en-US" altLang="ja-JP" sz="4800" dirty="0">
              <a:latin typeface="Meiryo UI" panose="020B0604030504040204" pitchFamily="50" charset="-128"/>
              <a:ea typeface="Meiryo UI" panose="020B0604030504040204" pitchFamily="50" charset="-128"/>
            </a:endParaRPr>
          </a:p>
        </p:txBody>
      </p:sp>
      <p:sp>
        <p:nvSpPr>
          <p:cNvPr id="8" name="テキスト ボックス 7">
            <a:extLst>
              <a:ext uri="{FF2B5EF4-FFF2-40B4-BE49-F238E27FC236}">
                <a16:creationId xmlns:a16="http://schemas.microsoft.com/office/drawing/2014/main" id="{1DEA5F7F-8412-AACB-D497-D06EB9A41520}"/>
              </a:ext>
            </a:extLst>
          </p:cNvPr>
          <p:cNvSpPr txBox="1"/>
          <p:nvPr/>
        </p:nvSpPr>
        <p:spPr>
          <a:xfrm>
            <a:off x="4571998" y="2990596"/>
            <a:ext cx="3603381" cy="1569660"/>
          </a:xfrm>
          <a:prstGeom prst="rect">
            <a:avLst/>
          </a:prstGeom>
          <a:noFill/>
        </p:spPr>
        <p:txBody>
          <a:bodyPr wrap="square" rtlCol="0">
            <a:spAutoFit/>
          </a:bodyPr>
          <a:lstStyle/>
          <a:p>
            <a:pPr algn="ctr"/>
            <a:r>
              <a:rPr kumimoji="1" lang="ja-JP" altLang="en-US" sz="4800" dirty="0">
                <a:solidFill>
                  <a:srgbClr val="0070C0"/>
                </a:solidFill>
                <a:latin typeface="Meiryo UI" panose="020B0604030504040204" pitchFamily="50" charset="-128"/>
                <a:ea typeface="Meiryo UI" panose="020B0604030504040204" pitchFamily="50" charset="-128"/>
              </a:rPr>
              <a:t>足は速いが</a:t>
            </a:r>
            <a:endParaRPr kumimoji="1" lang="en-US" altLang="ja-JP" sz="4800" dirty="0">
              <a:solidFill>
                <a:srgbClr val="0070C0"/>
              </a:solidFill>
              <a:latin typeface="Meiryo UI" panose="020B0604030504040204" pitchFamily="50" charset="-128"/>
              <a:ea typeface="Meiryo UI" panose="020B0604030504040204" pitchFamily="50" charset="-128"/>
            </a:endParaRPr>
          </a:p>
          <a:p>
            <a:pPr algn="ctr"/>
            <a:r>
              <a:rPr kumimoji="1" lang="ja-JP" altLang="en-US" sz="4800" dirty="0">
                <a:solidFill>
                  <a:srgbClr val="0070C0"/>
                </a:solidFill>
                <a:latin typeface="Meiryo UI" panose="020B0604030504040204" pitchFamily="50" charset="-128"/>
                <a:ea typeface="Meiryo UI" panose="020B0604030504040204" pitchFamily="50" charset="-128"/>
              </a:rPr>
              <a:t>着替えは遅い</a:t>
            </a:r>
            <a:endParaRPr kumimoji="1" lang="ja-JP" altLang="en-US" sz="3600" dirty="0">
              <a:solidFill>
                <a:srgbClr val="0070C0"/>
              </a:solidFill>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59225E92-CF99-2C32-F04E-D985E5916FCB}"/>
              </a:ext>
            </a:extLst>
          </p:cNvPr>
          <p:cNvSpPr txBox="1"/>
          <p:nvPr/>
        </p:nvSpPr>
        <p:spPr>
          <a:xfrm>
            <a:off x="2461601" y="3251094"/>
            <a:ext cx="4220797" cy="830997"/>
          </a:xfrm>
          <a:prstGeom prst="rect">
            <a:avLst/>
          </a:prstGeom>
          <a:noFill/>
        </p:spPr>
        <p:txBody>
          <a:bodyPr wrap="square" rtlCol="0">
            <a:spAutoFit/>
          </a:bodyPr>
          <a:lstStyle/>
          <a:p>
            <a:r>
              <a:rPr kumimoji="1" lang="ja-JP" altLang="en-US" sz="4800" dirty="0">
                <a:latin typeface="Meiryo UI" panose="020B0604030504040204" pitchFamily="50" charset="-128"/>
                <a:ea typeface="Meiryo UI" panose="020B0604030504040204" pitchFamily="50" charset="-128"/>
              </a:rPr>
              <a:t>清水　政則　</a:t>
            </a:r>
            <a:r>
              <a:rPr kumimoji="1" lang="ja-JP" altLang="en-US" sz="3600" dirty="0">
                <a:latin typeface="Meiryo UI" panose="020B0604030504040204" pitchFamily="50" charset="-128"/>
                <a:ea typeface="Meiryo UI" panose="020B0604030504040204" pitchFamily="50" charset="-128"/>
              </a:rPr>
              <a:t>さん</a:t>
            </a:r>
          </a:p>
        </p:txBody>
      </p:sp>
      <p:sp>
        <p:nvSpPr>
          <p:cNvPr id="9" name="テキスト ボックス 8">
            <a:extLst>
              <a:ext uri="{FF2B5EF4-FFF2-40B4-BE49-F238E27FC236}">
                <a16:creationId xmlns:a16="http://schemas.microsoft.com/office/drawing/2014/main" id="{F957AE8D-52E1-6C03-3246-15ECE5C777A6}"/>
              </a:ext>
            </a:extLst>
          </p:cNvPr>
          <p:cNvSpPr txBox="1"/>
          <p:nvPr/>
        </p:nvSpPr>
        <p:spPr>
          <a:xfrm>
            <a:off x="2461600" y="4716218"/>
            <a:ext cx="4220797" cy="830997"/>
          </a:xfrm>
          <a:prstGeom prst="rect">
            <a:avLst/>
          </a:prstGeom>
          <a:noFill/>
        </p:spPr>
        <p:txBody>
          <a:bodyPr wrap="square" rtlCol="0">
            <a:spAutoFit/>
          </a:bodyPr>
          <a:lstStyle/>
          <a:p>
            <a:r>
              <a:rPr kumimoji="1" lang="ja-JP" altLang="en-US" sz="4800" dirty="0">
                <a:latin typeface="Meiryo UI" panose="020B0604030504040204" pitchFamily="50" charset="-128"/>
                <a:ea typeface="Meiryo UI" panose="020B0604030504040204" pitchFamily="50" charset="-128"/>
              </a:rPr>
              <a:t>小島　靖弘　</a:t>
            </a:r>
            <a:r>
              <a:rPr kumimoji="1" lang="ja-JP" altLang="en-US" sz="3600" dirty="0">
                <a:latin typeface="Meiryo UI" panose="020B0604030504040204" pitchFamily="50" charset="-128"/>
                <a:ea typeface="Meiryo UI" panose="020B0604030504040204" pitchFamily="50" charset="-128"/>
              </a:rPr>
              <a:t>さん</a:t>
            </a:r>
          </a:p>
        </p:txBody>
      </p:sp>
      <p:pic>
        <p:nvPicPr>
          <p:cNvPr id="3" name="図 2">
            <a:extLst>
              <a:ext uri="{FF2B5EF4-FFF2-40B4-BE49-F238E27FC236}">
                <a16:creationId xmlns:a16="http://schemas.microsoft.com/office/drawing/2014/main" id="{D6DDF14A-4113-73CC-A31D-5526A95B97FB}"/>
              </a:ext>
            </a:extLst>
          </p:cNvPr>
          <p:cNvPicPr>
            <a:picLocks noChangeAspect="1"/>
          </p:cNvPicPr>
          <p:nvPr/>
        </p:nvPicPr>
        <p:blipFill>
          <a:blip r:embed="rId4"/>
          <a:stretch>
            <a:fillRect/>
          </a:stretch>
        </p:blipFill>
        <p:spPr>
          <a:xfrm>
            <a:off x="8353175" y="5641549"/>
            <a:ext cx="791937" cy="605404"/>
          </a:xfrm>
          <a:prstGeom prst="rect">
            <a:avLst/>
          </a:prstGeom>
        </p:spPr>
      </p:pic>
    </p:spTree>
    <p:extLst>
      <p:ext uri="{BB962C8B-B14F-4D97-AF65-F5344CB8AC3E}">
        <p14:creationId xmlns:p14="http://schemas.microsoft.com/office/powerpoint/2010/main" val="216423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par>
                                <p:cTn id="11" presetID="42" presetClass="path" presetSubtype="0" accel="50000" decel="50000" fill="hold" grpId="0" nodeType="withEffect">
                                  <p:stCondLst>
                                    <p:cond delay="0"/>
                                  </p:stCondLst>
                                  <p:childTnLst>
                                    <p:animMotion origin="layout" path="M 4.16667E-6 -3.33333E-6 L 0.2467 -0.00069 " pathEditMode="relative" rAng="0" ptsTypes="AA">
                                      <p:cBhvr>
                                        <p:cTn id="12" dur="1000" fill="hold"/>
                                        <p:tgtEl>
                                          <p:spTgt spid="4"/>
                                        </p:tgtEl>
                                        <p:attrNameLst>
                                          <p:attrName>ppt_x</p:attrName>
                                          <p:attrName>ppt_y</p:attrName>
                                        </p:attrNameLst>
                                      </p:cBhvr>
                                      <p:rCtr x="12326" y="-46"/>
                                    </p:animMotion>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5" grpId="0"/>
      <p:bldP spid="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723C6B-AFCD-19FF-437E-8330C95CDE95}"/>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665C1794-31D6-D6FD-002E-8B41A7142978}"/>
              </a:ext>
            </a:extLst>
          </p:cNvPr>
          <p:cNvPicPr>
            <a:picLocks noChangeAspect="1"/>
          </p:cNvPicPr>
          <p:nvPr/>
        </p:nvPicPr>
        <p:blipFill>
          <a:blip r:embed="rId3"/>
          <a:stretch>
            <a:fillRect/>
          </a:stretch>
        </p:blipFill>
        <p:spPr>
          <a:xfrm>
            <a:off x="8353175" y="5641549"/>
            <a:ext cx="791937" cy="605404"/>
          </a:xfrm>
          <a:prstGeom prst="rect">
            <a:avLst/>
          </a:prstGeom>
        </p:spPr>
      </p:pic>
      <p:sp>
        <p:nvSpPr>
          <p:cNvPr id="4" name="テキスト ボックス 3">
            <a:extLst>
              <a:ext uri="{FF2B5EF4-FFF2-40B4-BE49-F238E27FC236}">
                <a16:creationId xmlns:a16="http://schemas.microsoft.com/office/drawing/2014/main" id="{27C88EE5-FEEC-9D55-45F2-30318E664957}"/>
              </a:ext>
            </a:extLst>
          </p:cNvPr>
          <p:cNvSpPr txBox="1"/>
          <p:nvPr/>
        </p:nvSpPr>
        <p:spPr>
          <a:xfrm>
            <a:off x="5011109" y="2759318"/>
            <a:ext cx="4243754" cy="830997"/>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4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金子　泰之　</a:t>
            </a:r>
            <a:r>
              <a:rPr kumimoji="1" lang="ja-JP" altLang="en-US" sz="3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さん</a:t>
            </a:r>
            <a:r>
              <a:rPr kumimoji="1" lang="ja-JP" altLang="en-US" sz="4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t>
            </a:r>
            <a:endParaRPr kumimoji="1" lang="ja-JP" altLang="en-US" sz="5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5" name="テキスト ボックス 4">
            <a:extLst>
              <a:ext uri="{FF2B5EF4-FFF2-40B4-BE49-F238E27FC236}">
                <a16:creationId xmlns:a16="http://schemas.microsoft.com/office/drawing/2014/main" id="{7EFAE7E6-F0AA-0173-4CA7-CC645A6C2B8D}"/>
              </a:ext>
            </a:extLst>
          </p:cNvPr>
          <p:cNvSpPr txBox="1"/>
          <p:nvPr/>
        </p:nvSpPr>
        <p:spPr>
          <a:xfrm>
            <a:off x="327757" y="5408711"/>
            <a:ext cx="4228867" cy="830997"/>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4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太田　知典　</a:t>
            </a:r>
            <a:r>
              <a:rPr kumimoji="1" lang="ja-JP" altLang="en-US" sz="3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さん</a:t>
            </a:r>
          </a:p>
        </p:txBody>
      </p:sp>
      <p:sp>
        <p:nvSpPr>
          <p:cNvPr id="6" name="テキスト ボックス 5">
            <a:extLst>
              <a:ext uri="{FF2B5EF4-FFF2-40B4-BE49-F238E27FC236}">
                <a16:creationId xmlns:a16="http://schemas.microsoft.com/office/drawing/2014/main" id="{1295975C-86DC-2602-36C2-694E6A632C22}"/>
              </a:ext>
            </a:extLst>
          </p:cNvPr>
          <p:cNvSpPr txBox="1"/>
          <p:nvPr/>
        </p:nvSpPr>
        <p:spPr>
          <a:xfrm>
            <a:off x="5333109" y="5408711"/>
            <a:ext cx="3903282" cy="830997"/>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4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古海　敬　</a:t>
            </a:r>
            <a:r>
              <a:rPr kumimoji="1" lang="ja-JP" altLang="en-US" sz="3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さん</a:t>
            </a:r>
          </a:p>
        </p:txBody>
      </p:sp>
      <p:sp>
        <p:nvSpPr>
          <p:cNvPr id="7" name="テキスト ボックス 6">
            <a:extLst>
              <a:ext uri="{FF2B5EF4-FFF2-40B4-BE49-F238E27FC236}">
                <a16:creationId xmlns:a16="http://schemas.microsoft.com/office/drawing/2014/main" id="{A4D0C225-7DE4-2776-1D59-F87A2C112034}"/>
              </a:ext>
            </a:extLst>
          </p:cNvPr>
          <p:cNvSpPr txBox="1"/>
          <p:nvPr/>
        </p:nvSpPr>
        <p:spPr>
          <a:xfrm>
            <a:off x="475994" y="2759319"/>
            <a:ext cx="3603381" cy="830997"/>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4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吉岡　崇　</a:t>
            </a:r>
            <a:r>
              <a:rPr kumimoji="1" lang="ja-JP" altLang="en-US" sz="3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さん</a:t>
            </a:r>
            <a:endParaRPr kumimoji="1" lang="ja-JP" altLang="en-US" sz="5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8" name="テキスト ボックス 7">
            <a:extLst>
              <a:ext uri="{FF2B5EF4-FFF2-40B4-BE49-F238E27FC236}">
                <a16:creationId xmlns:a16="http://schemas.microsoft.com/office/drawing/2014/main" id="{591D98C9-24E6-DACD-1EF5-E7C6E421D5B7}"/>
              </a:ext>
            </a:extLst>
          </p:cNvPr>
          <p:cNvSpPr txBox="1"/>
          <p:nvPr/>
        </p:nvSpPr>
        <p:spPr>
          <a:xfrm>
            <a:off x="327757" y="133794"/>
            <a:ext cx="5916735"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4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新人紹介</a:t>
            </a:r>
            <a:endParaRPr kumimoji="1" lang="en-US" altLang="ja-JP" sz="4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pic>
        <p:nvPicPr>
          <p:cNvPr id="13" name="図 12">
            <a:extLst>
              <a:ext uri="{FF2B5EF4-FFF2-40B4-BE49-F238E27FC236}">
                <a16:creationId xmlns:a16="http://schemas.microsoft.com/office/drawing/2014/main" id="{8D932BFB-4EFF-D88A-9D40-99AA25340D45}"/>
              </a:ext>
            </a:extLst>
          </p:cNvPr>
          <p:cNvPicPr>
            <a:picLocks noChangeAspect="1"/>
          </p:cNvPicPr>
          <p:nvPr/>
        </p:nvPicPr>
        <p:blipFill>
          <a:blip r:embed="rId4">
            <a:extLst>
              <a:ext uri="{28A0092B-C50C-407E-A947-70E740481C1C}">
                <a14:useLocalDpi xmlns:a14="http://schemas.microsoft.com/office/drawing/2010/main" val="0"/>
              </a:ext>
            </a:extLst>
          </a:blip>
          <a:srcRect l="26701" t="3112" r="31009" b="64677"/>
          <a:stretch>
            <a:fillRect/>
          </a:stretch>
        </p:blipFill>
        <p:spPr>
          <a:xfrm>
            <a:off x="5795105" y="1041668"/>
            <a:ext cx="1790792" cy="1818721"/>
          </a:xfrm>
          <a:prstGeom prst="ellipse">
            <a:avLst/>
          </a:prstGeom>
        </p:spPr>
      </p:pic>
      <p:pic>
        <p:nvPicPr>
          <p:cNvPr id="16" name="図 15">
            <a:extLst>
              <a:ext uri="{FF2B5EF4-FFF2-40B4-BE49-F238E27FC236}">
                <a16:creationId xmlns:a16="http://schemas.microsoft.com/office/drawing/2014/main" id="{9CCAF5FB-56A2-AF42-DF7F-BE5391106F79}"/>
              </a:ext>
            </a:extLst>
          </p:cNvPr>
          <p:cNvPicPr>
            <a:picLocks noChangeAspect="1"/>
          </p:cNvPicPr>
          <p:nvPr/>
        </p:nvPicPr>
        <p:blipFill>
          <a:blip r:embed="rId5">
            <a:extLst>
              <a:ext uri="{28A0092B-C50C-407E-A947-70E740481C1C}">
                <a14:useLocalDpi xmlns:a14="http://schemas.microsoft.com/office/drawing/2010/main" val="0"/>
              </a:ext>
            </a:extLst>
          </a:blip>
          <a:srcRect l="36661" t="12798" r="36318" b="50767"/>
          <a:stretch>
            <a:fillRect/>
          </a:stretch>
        </p:blipFill>
        <p:spPr>
          <a:xfrm>
            <a:off x="1065652" y="3736357"/>
            <a:ext cx="1789815" cy="1817730"/>
          </a:xfrm>
          <a:prstGeom prst="ellipse">
            <a:avLst/>
          </a:prstGeom>
        </p:spPr>
      </p:pic>
      <p:pic>
        <p:nvPicPr>
          <p:cNvPr id="18" name="図 17">
            <a:extLst>
              <a:ext uri="{FF2B5EF4-FFF2-40B4-BE49-F238E27FC236}">
                <a16:creationId xmlns:a16="http://schemas.microsoft.com/office/drawing/2014/main" id="{60166854-8B29-A6B6-4C18-1C4FE9D0D8C0}"/>
              </a:ext>
            </a:extLst>
          </p:cNvPr>
          <p:cNvPicPr>
            <a:picLocks noChangeAspect="1"/>
          </p:cNvPicPr>
          <p:nvPr/>
        </p:nvPicPr>
        <p:blipFill>
          <a:blip r:embed="rId6">
            <a:extLst>
              <a:ext uri="{28A0092B-C50C-407E-A947-70E740481C1C}">
                <a14:useLocalDpi xmlns:a14="http://schemas.microsoft.com/office/drawing/2010/main" val="0"/>
              </a:ext>
            </a:extLst>
          </a:blip>
          <a:srcRect l="38406" t="10146" r="24648" b="61015"/>
          <a:stretch>
            <a:fillRect/>
          </a:stretch>
        </p:blipFill>
        <p:spPr>
          <a:xfrm>
            <a:off x="5796082" y="3691386"/>
            <a:ext cx="1789815" cy="1862701"/>
          </a:xfrm>
          <a:prstGeom prst="ellipse">
            <a:avLst/>
          </a:prstGeom>
        </p:spPr>
      </p:pic>
      <p:pic>
        <p:nvPicPr>
          <p:cNvPr id="20" name="図 19">
            <a:extLst>
              <a:ext uri="{FF2B5EF4-FFF2-40B4-BE49-F238E27FC236}">
                <a16:creationId xmlns:a16="http://schemas.microsoft.com/office/drawing/2014/main" id="{7F3F3623-4284-CCB4-2257-69DA7F7C0C71}"/>
              </a:ext>
            </a:extLst>
          </p:cNvPr>
          <p:cNvPicPr>
            <a:picLocks noChangeAspect="1"/>
          </p:cNvPicPr>
          <p:nvPr/>
        </p:nvPicPr>
        <p:blipFill>
          <a:blip r:embed="rId7">
            <a:extLst>
              <a:ext uri="{28A0092B-C50C-407E-A947-70E740481C1C}">
                <a14:useLocalDpi xmlns:a14="http://schemas.microsoft.com/office/drawing/2010/main" val="0"/>
              </a:ext>
            </a:extLst>
          </a:blip>
          <a:srcRect l="40416" t="50763" r="52832" b="40099"/>
          <a:stretch>
            <a:fillRect/>
          </a:stretch>
        </p:blipFill>
        <p:spPr>
          <a:xfrm>
            <a:off x="1064675" y="1042659"/>
            <a:ext cx="1790792" cy="1817730"/>
          </a:xfrm>
          <a:prstGeom prst="ellipse">
            <a:avLst/>
          </a:prstGeom>
        </p:spPr>
      </p:pic>
    </p:spTree>
    <p:extLst>
      <p:ext uri="{BB962C8B-B14F-4D97-AF65-F5344CB8AC3E}">
        <p14:creationId xmlns:p14="http://schemas.microsoft.com/office/powerpoint/2010/main" val="1124069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5CA883-3E04-C610-8ED8-0BCDA8E0542D}"/>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EC530352-ABEA-FEB7-7EC5-6CC28716AB41}"/>
              </a:ext>
            </a:extLst>
          </p:cNvPr>
          <p:cNvPicPr>
            <a:picLocks noChangeAspect="1"/>
          </p:cNvPicPr>
          <p:nvPr/>
        </p:nvPicPr>
        <p:blipFill>
          <a:blip r:embed="rId2"/>
          <a:stretch>
            <a:fillRect/>
          </a:stretch>
        </p:blipFill>
        <p:spPr>
          <a:xfrm>
            <a:off x="8353175" y="5641549"/>
            <a:ext cx="791937" cy="605404"/>
          </a:xfrm>
          <a:prstGeom prst="rect">
            <a:avLst/>
          </a:prstGeom>
        </p:spPr>
      </p:pic>
      <p:pic>
        <p:nvPicPr>
          <p:cNvPr id="5" name="図 4">
            <a:extLst>
              <a:ext uri="{FF2B5EF4-FFF2-40B4-BE49-F238E27FC236}">
                <a16:creationId xmlns:a16="http://schemas.microsoft.com/office/drawing/2014/main" id="{0B18A25D-F34B-114E-7432-7CE9CAE2F7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1071" y="2883864"/>
            <a:ext cx="2006958" cy="1505218"/>
          </a:xfrm>
          <a:prstGeom prst="rect">
            <a:avLst/>
          </a:prstGeom>
        </p:spPr>
      </p:pic>
      <p:pic>
        <p:nvPicPr>
          <p:cNvPr id="15" name="図 14">
            <a:extLst>
              <a:ext uri="{FF2B5EF4-FFF2-40B4-BE49-F238E27FC236}">
                <a16:creationId xmlns:a16="http://schemas.microsoft.com/office/drawing/2014/main" id="{9E29B6AC-36A0-783F-F719-63DB8A08A0E1}"/>
              </a:ext>
            </a:extLst>
          </p:cNvPr>
          <p:cNvPicPr>
            <a:picLocks noChangeAspect="1"/>
          </p:cNvPicPr>
          <p:nvPr/>
        </p:nvPicPr>
        <p:blipFill>
          <a:blip r:embed="rId4">
            <a:extLst>
              <a:ext uri="{28A0092B-C50C-407E-A947-70E740481C1C}">
                <a14:useLocalDpi xmlns:a14="http://schemas.microsoft.com/office/drawing/2010/main" val="0"/>
              </a:ext>
            </a:extLst>
          </a:blip>
          <a:srcRect l="6804" t="5229" r="11003"/>
          <a:stretch>
            <a:fillRect/>
          </a:stretch>
        </p:blipFill>
        <p:spPr>
          <a:xfrm>
            <a:off x="1157372" y="1789710"/>
            <a:ext cx="5807254" cy="4462886"/>
          </a:xfrm>
          <a:prstGeom prst="rect">
            <a:avLst/>
          </a:prstGeom>
        </p:spPr>
      </p:pic>
      <p:sp>
        <p:nvSpPr>
          <p:cNvPr id="3" name="テキスト ボックス 2">
            <a:extLst>
              <a:ext uri="{FF2B5EF4-FFF2-40B4-BE49-F238E27FC236}">
                <a16:creationId xmlns:a16="http://schemas.microsoft.com/office/drawing/2014/main" id="{908548AE-934D-B40F-1405-E6F5595FD25F}"/>
              </a:ext>
            </a:extLst>
          </p:cNvPr>
          <p:cNvSpPr txBox="1"/>
          <p:nvPr/>
        </p:nvSpPr>
        <p:spPr>
          <a:xfrm>
            <a:off x="361321" y="133792"/>
            <a:ext cx="7399356" cy="1569660"/>
          </a:xfrm>
          <a:prstGeom prst="rect">
            <a:avLst/>
          </a:prstGeom>
          <a:noFill/>
        </p:spPr>
        <p:txBody>
          <a:bodyPr wrap="square" rtlCol="0">
            <a:spAutoFit/>
          </a:bodyPr>
          <a:lstStyle/>
          <a:p>
            <a:r>
              <a:rPr kumimoji="1" lang="ja-JP" altLang="en-US" sz="4800" dirty="0">
                <a:latin typeface="Meiryo UI" panose="020B0604030504040204" pitchFamily="50" charset="-128"/>
                <a:ea typeface="Meiryo UI" panose="020B0604030504040204" pitchFamily="50" charset="-128"/>
              </a:rPr>
              <a:t>沖村　靖司さん　</a:t>
            </a:r>
            <a:endParaRPr kumimoji="1" lang="en-US" altLang="ja-JP" sz="4800" dirty="0">
              <a:latin typeface="Meiryo UI" panose="020B0604030504040204" pitchFamily="50" charset="-128"/>
              <a:ea typeface="Meiryo UI" panose="020B0604030504040204" pitchFamily="50" charset="-128"/>
            </a:endParaRPr>
          </a:p>
          <a:p>
            <a:r>
              <a:rPr kumimoji="1" lang="en-US" altLang="ja-JP" sz="4800" dirty="0">
                <a:latin typeface="Meiryo UI" panose="020B0604030504040204" pitchFamily="50" charset="-128"/>
                <a:ea typeface="Meiryo UI" panose="020B0604030504040204" pitchFamily="50" charset="-128"/>
              </a:rPr>
              <a:t>2025.9.30</a:t>
            </a:r>
            <a:r>
              <a:rPr kumimoji="1" lang="ja-JP" altLang="en-US" sz="4800" dirty="0">
                <a:latin typeface="Meiryo UI" panose="020B0604030504040204" pitchFamily="50" charset="-128"/>
                <a:ea typeface="Meiryo UI" panose="020B0604030504040204" pitchFamily="50" charset="-128"/>
              </a:rPr>
              <a:t>他界　享年</a:t>
            </a:r>
            <a:r>
              <a:rPr kumimoji="1" lang="en-US" altLang="ja-JP" sz="4800" dirty="0">
                <a:latin typeface="Meiryo UI" panose="020B0604030504040204" pitchFamily="50" charset="-128"/>
                <a:ea typeface="Meiryo UI" panose="020B0604030504040204" pitchFamily="50" charset="-128"/>
              </a:rPr>
              <a:t>52</a:t>
            </a:r>
            <a:endParaRPr kumimoji="1" lang="ja-JP" altLang="en-US" sz="4800" dirty="0">
              <a:latin typeface="Meiryo UI" panose="020B0604030504040204" pitchFamily="50" charset="-128"/>
              <a:ea typeface="Meiryo UI" panose="020B0604030504040204" pitchFamily="50" charset="-128"/>
            </a:endParaRPr>
          </a:p>
        </p:txBody>
      </p:sp>
      <p:pic>
        <p:nvPicPr>
          <p:cNvPr id="6" name="図 5">
            <a:extLst>
              <a:ext uri="{FF2B5EF4-FFF2-40B4-BE49-F238E27FC236}">
                <a16:creationId xmlns:a16="http://schemas.microsoft.com/office/drawing/2014/main" id="{4E21E03A-3B44-F70F-F8DC-07744AC8DB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1070" y="4484229"/>
            <a:ext cx="2006959" cy="1754802"/>
          </a:xfrm>
          <a:prstGeom prst="rect">
            <a:avLst/>
          </a:prstGeom>
        </p:spPr>
      </p:pic>
    </p:spTree>
    <p:extLst>
      <p:ext uri="{BB962C8B-B14F-4D97-AF65-F5344CB8AC3E}">
        <p14:creationId xmlns:p14="http://schemas.microsoft.com/office/powerpoint/2010/main" val="966939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4BC95B-2093-75C7-2E08-B6B67C6C6178}"/>
            </a:ext>
          </a:extLst>
        </p:cNvPr>
        <p:cNvGrpSpPr/>
        <p:nvPr/>
      </p:nvGrpSpPr>
      <p:grpSpPr>
        <a:xfrm>
          <a:off x="0" y="0"/>
          <a:ext cx="0" cy="0"/>
          <a:chOff x="0" y="0"/>
          <a:chExt cx="0" cy="0"/>
        </a:xfrm>
      </p:grpSpPr>
      <p:pic>
        <p:nvPicPr>
          <p:cNvPr id="7" name="図 6">
            <a:extLst>
              <a:ext uri="{FF2B5EF4-FFF2-40B4-BE49-F238E27FC236}">
                <a16:creationId xmlns:a16="http://schemas.microsoft.com/office/drawing/2014/main" id="{4F7813FE-7371-AE78-47AE-C9517F87CD89}"/>
              </a:ext>
            </a:extLst>
          </p:cNvPr>
          <p:cNvPicPr>
            <a:picLocks noChangeAspect="1"/>
          </p:cNvPicPr>
          <p:nvPr/>
        </p:nvPicPr>
        <p:blipFill>
          <a:blip r:embed="rId2"/>
          <a:stretch>
            <a:fillRect/>
          </a:stretch>
        </p:blipFill>
        <p:spPr>
          <a:xfrm>
            <a:off x="8353175" y="5641549"/>
            <a:ext cx="791937" cy="605404"/>
          </a:xfrm>
          <a:prstGeom prst="rect">
            <a:avLst/>
          </a:prstGeom>
        </p:spPr>
      </p:pic>
      <p:pic>
        <p:nvPicPr>
          <p:cNvPr id="19" name="図 18">
            <a:extLst>
              <a:ext uri="{FF2B5EF4-FFF2-40B4-BE49-F238E27FC236}">
                <a16:creationId xmlns:a16="http://schemas.microsoft.com/office/drawing/2014/main" id="{AF387F78-7E09-D4EE-0622-8475C6FF52ED}"/>
              </a:ext>
            </a:extLst>
          </p:cNvPr>
          <p:cNvPicPr>
            <a:picLocks noChangeAspect="1"/>
          </p:cNvPicPr>
          <p:nvPr/>
        </p:nvPicPr>
        <p:blipFill>
          <a:blip r:embed="rId3">
            <a:extLst>
              <a:ext uri="{28A0092B-C50C-407E-A947-70E740481C1C}">
                <a14:useLocalDpi xmlns:a14="http://schemas.microsoft.com/office/drawing/2010/main" val="0"/>
              </a:ext>
            </a:extLst>
          </a:blip>
          <a:srcRect l="7710" b="20899"/>
          <a:stretch>
            <a:fillRect/>
          </a:stretch>
        </p:blipFill>
        <p:spPr>
          <a:xfrm>
            <a:off x="101600" y="87223"/>
            <a:ext cx="6525846" cy="3727938"/>
          </a:xfrm>
          <a:prstGeom prst="rect">
            <a:avLst/>
          </a:prstGeom>
        </p:spPr>
      </p:pic>
      <p:sp>
        <p:nvSpPr>
          <p:cNvPr id="3" name="楕円 2">
            <a:extLst>
              <a:ext uri="{FF2B5EF4-FFF2-40B4-BE49-F238E27FC236}">
                <a16:creationId xmlns:a16="http://schemas.microsoft.com/office/drawing/2014/main" id="{49552DCB-4CC9-BD0A-513D-9DE07A35E4D5}"/>
              </a:ext>
            </a:extLst>
          </p:cNvPr>
          <p:cNvSpPr/>
          <p:nvPr/>
        </p:nvSpPr>
        <p:spPr>
          <a:xfrm>
            <a:off x="3786230" y="921802"/>
            <a:ext cx="672123" cy="1086339"/>
          </a:xfrm>
          <a:prstGeom prst="ellipse">
            <a:avLst/>
          </a:pr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B050"/>
              </a:solidFill>
            </a:endParaRPr>
          </a:p>
        </p:txBody>
      </p:sp>
      <p:pic>
        <p:nvPicPr>
          <p:cNvPr id="9" name="図 8">
            <a:extLst>
              <a:ext uri="{FF2B5EF4-FFF2-40B4-BE49-F238E27FC236}">
                <a16:creationId xmlns:a16="http://schemas.microsoft.com/office/drawing/2014/main" id="{3F57D213-BD07-7216-45BC-6CF7B86D6F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3231" y="839741"/>
            <a:ext cx="6437538" cy="4290645"/>
          </a:xfrm>
          <a:prstGeom prst="rect">
            <a:avLst/>
          </a:prstGeom>
        </p:spPr>
      </p:pic>
      <p:sp>
        <p:nvSpPr>
          <p:cNvPr id="4" name="楕円 3">
            <a:extLst>
              <a:ext uri="{FF2B5EF4-FFF2-40B4-BE49-F238E27FC236}">
                <a16:creationId xmlns:a16="http://schemas.microsoft.com/office/drawing/2014/main" id="{CD0A05A3-F0AF-8930-8CEA-918E1F266917}"/>
              </a:ext>
            </a:extLst>
          </p:cNvPr>
          <p:cNvSpPr/>
          <p:nvPr/>
        </p:nvSpPr>
        <p:spPr>
          <a:xfrm>
            <a:off x="1158559" y="1464972"/>
            <a:ext cx="1130703" cy="3040185"/>
          </a:xfrm>
          <a:prstGeom prst="ellipse">
            <a:avLst/>
          </a:pr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B050"/>
              </a:solidFill>
            </a:endParaRPr>
          </a:p>
        </p:txBody>
      </p:sp>
      <p:pic>
        <p:nvPicPr>
          <p:cNvPr id="17" name="図 16">
            <a:extLst>
              <a:ext uri="{FF2B5EF4-FFF2-40B4-BE49-F238E27FC236}">
                <a16:creationId xmlns:a16="http://schemas.microsoft.com/office/drawing/2014/main" id="{D5970526-D8C7-7430-D7F0-FA368CFEB97B}"/>
              </a:ext>
            </a:extLst>
          </p:cNvPr>
          <p:cNvPicPr>
            <a:picLocks noChangeAspect="1"/>
          </p:cNvPicPr>
          <p:nvPr/>
        </p:nvPicPr>
        <p:blipFill>
          <a:blip r:embed="rId5">
            <a:extLst>
              <a:ext uri="{28A0092B-C50C-407E-A947-70E740481C1C}">
                <a14:useLocalDpi xmlns:a14="http://schemas.microsoft.com/office/drawing/2010/main" val="0"/>
              </a:ext>
            </a:extLst>
          </a:blip>
          <a:srcRect r="13347"/>
          <a:stretch>
            <a:fillRect/>
          </a:stretch>
        </p:blipFill>
        <p:spPr>
          <a:xfrm>
            <a:off x="2780206" y="1633967"/>
            <a:ext cx="5884985" cy="4526509"/>
          </a:xfrm>
          <a:prstGeom prst="rect">
            <a:avLst/>
          </a:prstGeom>
        </p:spPr>
      </p:pic>
      <p:sp>
        <p:nvSpPr>
          <p:cNvPr id="5" name="楕円 4">
            <a:extLst>
              <a:ext uri="{FF2B5EF4-FFF2-40B4-BE49-F238E27FC236}">
                <a16:creationId xmlns:a16="http://schemas.microsoft.com/office/drawing/2014/main" id="{6146CB81-8576-E15B-28BD-506B7A1AD763}"/>
              </a:ext>
            </a:extLst>
          </p:cNvPr>
          <p:cNvSpPr/>
          <p:nvPr/>
        </p:nvSpPr>
        <p:spPr>
          <a:xfrm>
            <a:off x="3954584" y="2275749"/>
            <a:ext cx="969108" cy="2306501"/>
          </a:xfrm>
          <a:prstGeom prst="ellipse">
            <a:avLst/>
          </a:pr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B050"/>
              </a:solidFill>
            </a:endParaRPr>
          </a:p>
        </p:txBody>
      </p:sp>
      <p:sp>
        <p:nvSpPr>
          <p:cNvPr id="6" name="楕円 5">
            <a:extLst>
              <a:ext uri="{FF2B5EF4-FFF2-40B4-BE49-F238E27FC236}">
                <a16:creationId xmlns:a16="http://schemas.microsoft.com/office/drawing/2014/main" id="{4556F156-B3BB-7CC9-AD5F-7A8786018B61}"/>
              </a:ext>
            </a:extLst>
          </p:cNvPr>
          <p:cNvSpPr/>
          <p:nvPr/>
        </p:nvSpPr>
        <p:spPr>
          <a:xfrm>
            <a:off x="5860274" y="2198656"/>
            <a:ext cx="969108" cy="2306501"/>
          </a:xfrm>
          <a:prstGeom prst="ellipse">
            <a:avLst/>
          </a:pr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B050"/>
              </a:solidFill>
            </a:endParaRPr>
          </a:p>
        </p:txBody>
      </p:sp>
    </p:spTree>
    <p:extLst>
      <p:ext uri="{BB962C8B-B14F-4D97-AF65-F5344CB8AC3E}">
        <p14:creationId xmlns:p14="http://schemas.microsoft.com/office/powerpoint/2010/main" val="4250214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638C2E-6D9C-6594-F409-B742273B3DBF}"/>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F6F4D5A3-1962-669D-B9D1-5EE38C3D4727}"/>
              </a:ext>
            </a:extLst>
          </p:cNvPr>
          <p:cNvPicPr>
            <a:picLocks noChangeAspect="1"/>
          </p:cNvPicPr>
          <p:nvPr/>
        </p:nvPicPr>
        <p:blipFill>
          <a:blip r:embed="rId2"/>
          <a:stretch>
            <a:fillRect/>
          </a:stretch>
        </p:blipFill>
        <p:spPr>
          <a:xfrm>
            <a:off x="8353175" y="5641549"/>
            <a:ext cx="791937" cy="605404"/>
          </a:xfrm>
          <a:prstGeom prst="rect">
            <a:avLst/>
          </a:prstGeom>
        </p:spPr>
      </p:pic>
      <p:pic>
        <p:nvPicPr>
          <p:cNvPr id="24" name="図 23">
            <a:extLst>
              <a:ext uri="{FF2B5EF4-FFF2-40B4-BE49-F238E27FC236}">
                <a16:creationId xmlns:a16="http://schemas.microsoft.com/office/drawing/2014/main" id="{CD0E7A44-77D6-1791-E051-6BD38332BF77}"/>
              </a:ext>
            </a:extLst>
          </p:cNvPr>
          <p:cNvPicPr>
            <a:picLocks noChangeAspect="1"/>
          </p:cNvPicPr>
          <p:nvPr/>
        </p:nvPicPr>
        <p:blipFill>
          <a:blip r:embed="rId3">
            <a:extLst>
              <a:ext uri="{28A0092B-C50C-407E-A947-70E740481C1C}">
                <a14:useLocalDpi xmlns:a14="http://schemas.microsoft.com/office/drawing/2010/main" val="0"/>
              </a:ext>
            </a:extLst>
          </a:blip>
          <a:srcRect l="7143" r="26020"/>
          <a:stretch>
            <a:fillRect/>
          </a:stretch>
        </p:blipFill>
        <p:spPr>
          <a:xfrm>
            <a:off x="4600645" y="1634626"/>
            <a:ext cx="4147386" cy="4135824"/>
          </a:xfrm>
          <a:prstGeom prst="rect">
            <a:avLst/>
          </a:prstGeom>
        </p:spPr>
      </p:pic>
      <p:sp>
        <p:nvSpPr>
          <p:cNvPr id="3" name="吹き出し: 角を丸めた四角形 2">
            <a:extLst>
              <a:ext uri="{FF2B5EF4-FFF2-40B4-BE49-F238E27FC236}">
                <a16:creationId xmlns:a16="http://schemas.microsoft.com/office/drawing/2014/main" id="{F1A4BC9C-BE5C-A7E0-5D48-7E845E17E8C2}"/>
              </a:ext>
            </a:extLst>
          </p:cNvPr>
          <p:cNvSpPr/>
          <p:nvPr/>
        </p:nvSpPr>
        <p:spPr>
          <a:xfrm>
            <a:off x="195387" y="422031"/>
            <a:ext cx="4204675" cy="3150288"/>
          </a:xfrm>
          <a:prstGeom prst="wedgeRoundRectCallout">
            <a:avLst>
              <a:gd name="adj1" fmla="val 74242"/>
              <a:gd name="adj2" fmla="val 43311"/>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t>カテーテル</a:t>
            </a:r>
            <a:br>
              <a:rPr kumimoji="1" lang="en-US" altLang="ja-JP" sz="3600" dirty="0"/>
            </a:br>
            <a:r>
              <a:rPr kumimoji="1" lang="ja-JP" altLang="en-US" sz="3600" dirty="0"/>
              <a:t>入れないよ</a:t>
            </a:r>
            <a:endParaRPr kumimoji="1" lang="en-US" altLang="ja-JP" sz="3600" dirty="0"/>
          </a:p>
          <a:p>
            <a:pPr algn="ctr"/>
            <a:endParaRPr kumimoji="1" lang="en-US" altLang="ja-JP" sz="3600" dirty="0"/>
          </a:p>
          <a:p>
            <a:pPr algn="ctr"/>
            <a:r>
              <a:rPr kumimoji="1" lang="ja-JP" altLang="en-US" sz="3600" dirty="0"/>
              <a:t>タックルできなく</a:t>
            </a:r>
            <a:br>
              <a:rPr kumimoji="1" lang="en-US" altLang="ja-JP" sz="3600" dirty="0"/>
            </a:br>
            <a:r>
              <a:rPr kumimoji="1" lang="ja-JP" altLang="en-US" sz="3600" dirty="0"/>
              <a:t>なっちゃうじゃん</a:t>
            </a:r>
            <a:endParaRPr kumimoji="1" lang="en-US" altLang="ja-JP" sz="3600" dirty="0"/>
          </a:p>
        </p:txBody>
      </p:sp>
    </p:spTree>
    <p:extLst>
      <p:ext uri="{BB962C8B-B14F-4D97-AF65-F5344CB8AC3E}">
        <p14:creationId xmlns:p14="http://schemas.microsoft.com/office/powerpoint/2010/main" val="2274746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AF879-7798-9C76-72C2-861B145D6ECD}"/>
            </a:ext>
          </a:extLst>
        </p:cNvPr>
        <p:cNvGrpSpPr/>
        <p:nvPr/>
      </p:nvGrpSpPr>
      <p:grpSpPr>
        <a:xfrm>
          <a:off x="0" y="0"/>
          <a:ext cx="0" cy="0"/>
          <a:chOff x="0" y="0"/>
          <a:chExt cx="0" cy="0"/>
        </a:xfrm>
      </p:grpSpPr>
      <p:pic>
        <p:nvPicPr>
          <p:cNvPr id="7" name="図 6">
            <a:extLst>
              <a:ext uri="{FF2B5EF4-FFF2-40B4-BE49-F238E27FC236}">
                <a16:creationId xmlns:a16="http://schemas.microsoft.com/office/drawing/2014/main" id="{FD200641-1294-C587-BD34-8EFC56E1E8C2}"/>
              </a:ext>
            </a:extLst>
          </p:cNvPr>
          <p:cNvPicPr>
            <a:picLocks noChangeAspect="1"/>
          </p:cNvPicPr>
          <p:nvPr/>
        </p:nvPicPr>
        <p:blipFill>
          <a:blip r:embed="rId2">
            <a:extLst>
              <a:ext uri="{28A0092B-C50C-407E-A947-70E740481C1C}">
                <a14:useLocalDpi xmlns:a14="http://schemas.microsoft.com/office/drawing/2010/main" val="0"/>
              </a:ext>
            </a:extLst>
          </a:blip>
          <a:srcRect l="27356" t="24867" r="39994" b="-229"/>
          <a:stretch>
            <a:fillRect/>
          </a:stretch>
        </p:blipFill>
        <p:spPr>
          <a:xfrm>
            <a:off x="466066" y="2117121"/>
            <a:ext cx="2688493" cy="4135475"/>
          </a:xfrm>
          <a:prstGeom prst="rect">
            <a:avLst/>
          </a:prstGeom>
        </p:spPr>
      </p:pic>
      <p:sp>
        <p:nvSpPr>
          <p:cNvPr id="3" name="テキスト ボックス 2">
            <a:extLst>
              <a:ext uri="{FF2B5EF4-FFF2-40B4-BE49-F238E27FC236}">
                <a16:creationId xmlns:a16="http://schemas.microsoft.com/office/drawing/2014/main" id="{755656E8-D534-6F10-3DA3-235FF7AC720D}"/>
              </a:ext>
            </a:extLst>
          </p:cNvPr>
          <p:cNvSpPr txBox="1"/>
          <p:nvPr/>
        </p:nvSpPr>
        <p:spPr>
          <a:xfrm>
            <a:off x="382465" y="368256"/>
            <a:ext cx="5916735" cy="830997"/>
          </a:xfrm>
          <a:prstGeom prst="rect">
            <a:avLst/>
          </a:prstGeom>
          <a:noFill/>
        </p:spPr>
        <p:txBody>
          <a:bodyPr wrap="square" rtlCol="0">
            <a:spAutoFit/>
          </a:bodyPr>
          <a:lstStyle/>
          <a:p>
            <a:r>
              <a:rPr kumimoji="1" lang="en-US" altLang="ja-JP" sz="4800" dirty="0">
                <a:latin typeface="Meiryo UI" panose="020B0604030504040204" pitchFamily="50" charset="-128"/>
                <a:ea typeface="Meiryo UI" panose="020B0604030504040204" pitchFamily="50" charset="-128"/>
              </a:rPr>
              <a:t>10</a:t>
            </a:r>
            <a:r>
              <a:rPr kumimoji="1" lang="ja-JP" altLang="en-US" sz="4800" dirty="0">
                <a:latin typeface="Meiryo UI" panose="020B0604030504040204" pitchFamily="50" charset="-128"/>
                <a:ea typeface="Meiryo UI" panose="020B0604030504040204" pitchFamily="50" charset="-128"/>
              </a:rPr>
              <a:t>月</a:t>
            </a:r>
            <a:r>
              <a:rPr kumimoji="1" lang="en-US" altLang="ja-JP" sz="4800" dirty="0">
                <a:latin typeface="Meiryo UI" panose="020B0604030504040204" pitchFamily="50" charset="-128"/>
                <a:ea typeface="Meiryo UI" panose="020B0604030504040204" pitchFamily="50" charset="-128"/>
              </a:rPr>
              <a:t>11</a:t>
            </a:r>
            <a:r>
              <a:rPr kumimoji="1" lang="ja-JP" altLang="en-US" sz="4800" dirty="0">
                <a:latin typeface="Meiryo UI" panose="020B0604030504040204" pitchFamily="50" charset="-128"/>
                <a:ea typeface="Meiryo UI" panose="020B0604030504040204" pitchFamily="50" charset="-128"/>
              </a:rPr>
              <a:t>日　神惑戦</a:t>
            </a:r>
          </a:p>
        </p:txBody>
      </p:sp>
      <p:sp>
        <p:nvSpPr>
          <p:cNvPr id="5" name="吹き出し: 角を丸めた四角形 4">
            <a:extLst>
              <a:ext uri="{FF2B5EF4-FFF2-40B4-BE49-F238E27FC236}">
                <a16:creationId xmlns:a16="http://schemas.microsoft.com/office/drawing/2014/main" id="{1E2DA735-858A-4B1D-10A6-2AF12AB0A523}"/>
              </a:ext>
            </a:extLst>
          </p:cNvPr>
          <p:cNvSpPr/>
          <p:nvPr/>
        </p:nvSpPr>
        <p:spPr>
          <a:xfrm>
            <a:off x="3826955" y="1585940"/>
            <a:ext cx="4525109" cy="3251200"/>
          </a:xfrm>
          <a:prstGeom prst="wedgeRoundRectCallout">
            <a:avLst>
              <a:gd name="adj1" fmla="val -82906"/>
              <a:gd name="adj2" fmla="val -6010"/>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t>オッキーさんの</a:t>
            </a:r>
            <a:endParaRPr kumimoji="1" lang="en-US" altLang="ja-JP" sz="3600" dirty="0"/>
          </a:p>
          <a:p>
            <a:pPr algn="ctr"/>
            <a:r>
              <a:rPr kumimoji="1" lang="ja-JP" altLang="en-US" sz="3600" dirty="0"/>
              <a:t>遺志を継いで</a:t>
            </a:r>
            <a:endParaRPr kumimoji="1" lang="en-US" altLang="ja-JP" sz="3600" dirty="0"/>
          </a:p>
          <a:p>
            <a:pPr algn="ctr"/>
            <a:br>
              <a:rPr kumimoji="1" lang="en-US" altLang="ja-JP" sz="3600" dirty="0"/>
            </a:br>
            <a:r>
              <a:rPr kumimoji="1" lang="ja-JP" altLang="en-US" sz="3600" dirty="0"/>
              <a:t>みんなで</a:t>
            </a:r>
            <a:endParaRPr kumimoji="1" lang="en-US" altLang="ja-JP" sz="3600" dirty="0"/>
          </a:p>
          <a:p>
            <a:pPr algn="ctr"/>
            <a:r>
              <a:rPr kumimoji="1" lang="ja-JP" altLang="en-US" sz="3600" dirty="0"/>
              <a:t>タックルしよう！</a:t>
            </a:r>
            <a:endParaRPr kumimoji="1" lang="en-US" altLang="ja-JP" sz="3600" dirty="0"/>
          </a:p>
        </p:txBody>
      </p:sp>
      <p:pic>
        <p:nvPicPr>
          <p:cNvPr id="11" name="図 10">
            <a:extLst>
              <a:ext uri="{FF2B5EF4-FFF2-40B4-BE49-F238E27FC236}">
                <a16:creationId xmlns:a16="http://schemas.microsoft.com/office/drawing/2014/main" id="{C61F901A-4326-E57A-15F7-3EC3D838A8AF}"/>
              </a:ext>
            </a:extLst>
          </p:cNvPr>
          <p:cNvPicPr>
            <a:picLocks noChangeAspect="1"/>
          </p:cNvPicPr>
          <p:nvPr/>
        </p:nvPicPr>
        <p:blipFill>
          <a:blip r:embed="rId3">
            <a:extLst>
              <a:ext uri="{28A0092B-C50C-407E-A947-70E740481C1C}">
                <a14:useLocalDpi xmlns:a14="http://schemas.microsoft.com/office/drawing/2010/main" val="0"/>
              </a:ext>
            </a:extLst>
          </a:blip>
          <a:srcRect l="12584" t="19601" r="64951" b="34245"/>
          <a:stretch>
            <a:fillRect/>
          </a:stretch>
        </p:blipFill>
        <p:spPr>
          <a:xfrm>
            <a:off x="466066" y="2117120"/>
            <a:ext cx="2688493" cy="4135475"/>
          </a:xfrm>
          <a:prstGeom prst="rect">
            <a:avLst/>
          </a:prstGeom>
        </p:spPr>
      </p:pic>
      <p:sp>
        <p:nvSpPr>
          <p:cNvPr id="6" name="吹き出し: 角を丸めた四角形 5">
            <a:extLst>
              <a:ext uri="{FF2B5EF4-FFF2-40B4-BE49-F238E27FC236}">
                <a16:creationId xmlns:a16="http://schemas.microsoft.com/office/drawing/2014/main" id="{F277D0F4-E182-17AD-8595-6A84D94886D6}"/>
              </a:ext>
            </a:extLst>
          </p:cNvPr>
          <p:cNvSpPr/>
          <p:nvPr/>
        </p:nvSpPr>
        <p:spPr>
          <a:xfrm>
            <a:off x="3826955" y="1585939"/>
            <a:ext cx="4525108" cy="3251200"/>
          </a:xfrm>
          <a:prstGeom prst="wedgeRoundRectCallout">
            <a:avLst>
              <a:gd name="adj1" fmla="val -70643"/>
              <a:gd name="adj2" fmla="val 13461"/>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t>みんなカテーテル</a:t>
            </a:r>
            <a:br>
              <a:rPr kumimoji="1" lang="en-US" altLang="ja-JP" sz="3600" dirty="0"/>
            </a:br>
            <a:r>
              <a:rPr kumimoji="1" lang="ja-JP" altLang="en-US" sz="3600" dirty="0"/>
              <a:t>入ってないですよね</a:t>
            </a:r>
            <a:endParaRPr kumimoji="1" lang="en-US" altLang="ja-JP" sz="3600" dirty="0"/>
          </a:p>
          <a:p>
            <a:pPr algn="ctr"/>
            <a:endParaRPr kumimoji="1" lang="en-US" altLang="ja-JP" sz="3600" dirty="0"/>
          </a:p>
          <a:p>
            <a:pPr algn="ctr"/>
            <a:r>
              <a:rPr kumimoji="1" lang="ja-JP" altLang="en-US" sz="3600" dirty="0"/>
              <a:t>タックルしますよ</a:t>
            </a:r>
            <a:endParaRPr kumimoji="1" lang="en-US" altLang="ja-JP" sz="3600" dirty="0"/>
          </a:p>
        </p:txBody>
      </p:sp>
      <p:pic>
        <p:nvPicPr>
          <p:cNvPr id="4" name="図 3">
            <a:extLst>
              <a:ext uri="{FF2B5EF4-FFF2-40B4-BE49-F238E27FC236}">
                <a16:creationId xmlns:a16="http://schemas.microsoft.com/office/drawing/2014/main" id="{8416D6C5-FE6E-AD6C-2EA1-5D9F14CFC949}"/>
              </a:ext>
            </a:extLst>
          </p:cNvPr>
          <p:cNvPicPr>
            <a:picLocks noChangeAspect="1"/>
          </p:cNvPicPr>
          <p:nvPr/>
        </p:nvPicPr>
        <p:blipFill>
          <a:blip r:embed="rId4"/>
          <a:stretch>
            <a:fillRect/>
          </a:stretch>
        </p:blipFill>
        <p:spPr>
          <a:xfrm>
            <a:off x="8353175" y="5641549"/>
            <a:ext cx="791937" cy="605404"/>
          </a:xfrm>
          <a:prstGeom prst="rect">
            <a:avLst/>
          </a:prstGeom>
        </p:spPr>
      </p:pic>
    </p:spTree>
    <p:extLst>
      <p:ext uri="{BB962C8B-B14F-4D97-AF65-F5344CB8AC3E}">
        <p14:creationId xmlns:p14="http://schemas.microsoft.com/office/powerpoint/2010/main" val="2079409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C42C2-1EBF-C332-15E6-233E7512E610}"/>
            </a:ext>
          </a:extLst>
        </p:cNvPr>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9AC079D1-FDE1-F7E9-2929-407628DED013}"/>
              </a:ext>
            </a:extLst>
          </p:cNvPr>
          <p:cNvSpPr txBox="1"/>
          <p:nvPr/>
        </p:nvSpPr>
        <p:spPr>
          <a:xfrm>
            <a:off x="107157" y="982475"/>
            <a:ext cx="8958263" cy="2562240"/>
          </a:xfrm>
          <a:prstGeom prst="rect">
            <a:avLst/>
          </a:prstGeom>
          <a:noFill/>
        </p:spPr>
        <p:txBody>
          <a:bodyPr wrap="square" rtlCol="0">
            <a:spAutoFit/>
          </a:bodyPr>
          <a:lstStyle/>
          <a:p>
            <a:r>
              <a:rPr lang="en-US" altLang="ja-JP" sz="4950" dirty="0">
                <a:solidFill>
                  <a:srgbClr val="FF0000"/>
                </a:solidFill>
              </a:rPr>
              <a:t>2025</a:t>
            </a:r>
            <a:r>
              <a:rPr lang="ja-JP" altLang="en-US" sz="4950" dirty="0">
                <a:solidFill>
                  <a:srgbClr val="FF0000"/>
                </a:solidFill>
              </a:rPr>
              <a:t>年</a:t>
            </a:r>
            <a:r>
              <a:rPr lang="ja-JP" altLang="en-US" sz="4950" dirty="0"/>
              <a:t>の課題</a:t>
            </a:r>
            <a:endParaRPr lang="en-US" altLang="ja-JP" sz="4950" dirty="0"/>
          </a:p>
          <a:p>
            <a:endParaRPr lang="en-US" altLang="ja-JP" dirty="0"/>
          </a:p>
          <a:p>
            <a:r>
              <a:rPr lang="ja-JP" altLang="en-US" sz="4650" dirty="0">
                <a:solidFill>
                  <a:prstClr val="black"/>
                </a:solidFill>
                <a:latin typeface="游ゴシック" panose="020F0502020204030204"/>
                <a:ea typeface="游ゴシック" panose="020B0400000000000000" pitchFamily="50" charset="-128"/>
              </a:rPr>
              <a:t>３</a:t>
            </a:r>
            <a:r>
              <a:rPr lang="en-US" altLang="ja-JP" sz="4650" dirty="0">
                <a:solidFill>
                  <a:prstClr val="black"/>
                </a:solidFill>
                <a:latin typeface="游ゴシック" panose="020F0502020204030204"/>
                <a:ea typeface="游ゴシック" panose="020B0400000000000000" pitchFamily="50" charset="-128"/>
              </a:rPr>
              <a:t>.</a:t>
            </a:r>
            <a:r>
              <a:rPr lang="ja-JP" altLang="en-US" sz="4650" dirty="0"/>
              <a:t>黄パンのテコ入れ</a:t>
            </a:r>
            <a:endParaRPr lang="en-US" altLang="ja-JP" sz="4650" dirty="0"/>
          </a:p>
          <a:p>
            <a:r>
              <a:rPr lang="ja-JP" altLang="en-US" sz="4650" dirty="0"/>
              <a:t>　　 </a:t>
            </a:r>
            <a:r>
              <a:rPr lang="ja-JP" altLang="en-US" sz="4650" b="1" dirty="0">
                <a:solidFill>
                  <a:srgbClr val="FF0000"/>
                </a:solidFill>
              </a:rPr>
              <a:t>⇒合格レベル達成</a:t>
            </a:r>
            <a:endParaRPr lang="en-US" altLang="ja-JP" sz="4800" b="1" dirty="0">
              <a:solidFill>
                <a:srgbClr val="FF0000"/>
              </a:solidFill>
            </a:endParaRPr>
          </a:p>
        </p:txBody>
      </p:sp>
      <p:pic>
        <p:nvPicPr>
          <p:cNvPr id="2" name="図 1">
            <a:extLst>
              <a:ext uri="{FF2B5EF4-FFF2-40B4-BE49-F238E27FC236}">
                <a16:creationId xmlns:a16="http://schemas.microsoft.com/office/drawing/2014/main" id="{7F017242-A399-2A5E-6EF8-404C26321FB8}"/>
              </a:ext>
            </a:extLst>
          </p:cNvPr>
          <p:cNvPicPr>
            <a:picLocks noChangeAspect="1"/>
          </p:cNvPicPr>
          <p:nvPr/>
        </p:nvPicPr>
        <p:blipFill>
          <a:blip r:embed="rId3"/>
          <a:stretch>
            <a:fillRect/>
          </a:stretch>
        </p:blipFill>
        <p:spPr>
          <a:xfrm>
            <a:off x="8353175" y="5641549"/>
            <a:ext cx="791937" cy="605404"/>
          </a:xfrm>
          <a:prstGeom prst="rect">
            <a:avLst/>
          </a:prstGeom>
        </p:spPr>
      </p:pic>
    </p:spTree>
    <p:extLst>
      <p:ext uri="{BB962C8B-B14F-4D97-AF65-F5344CB8AC3E}">
        <p14:creationId xmlns:p14="http://schemas.microsoft.com/office/powerpoint/2010/main" val="5695363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D541F-7618-A2B7-BAE8-E2583B08364D}"/>
            </a:ext>
          </a:extLst>
        </p:cNvPr>
        <p:cNvGrpSpPr/>
        <p:nvPr/>
      </p:nvGrpSpPr>
      <p:grpSpPr>
        <a:xfrm>
          <a:off x="0" y="0"/>
          <a:ext cx="0" cy="0"/>
          <a:chOff x="0" y="0"/>
          <a:chExt cx="0" cy="0"/>
        </a:xfrm>
      </p:grpSpPr>
      <p:pic>
        <p:nvPicPr>
          <p:cNvPr id="7" name="図 6">
            <a:extLst>
              <a:ext uri="{FF2B5EF4-FFF2-40B4-BE49-F238E27FC236}">
                <a16:creationId xmlns:a16="http://schemas.microsoft.com/office/drawing/2014/main" id="{175D5725-EA35-2310-C94B-34B28F94F51F}"/>
              </a:ext>
            </a:extLst>
          </p:cNvPr>
          <p:cNvPicPr>
            <a:picLocks noChangeAspect="1"/>
          </p:cNvPicPr>
          <p:nvPr/>
        </p:nvPicPr>
        <p:blipFill>
          <a:blip r:embed="rId2"/>
          <a:stretch>
            <a:fillRect/>
          </a:stretch>
        </p:blipFill>
        <p:spPr>
          <a:xfrm>
            <a:off x="8353175" y="5641549"/>
            <a:ext cx="791937" cy="605404"/>
          </a:xfrm>
          <a:prstGeom prst="rect">
            <a:avLst/>
          </a:prstGeom>
        </p:spPr>
      </p:pic>
      <p:sp>
        <p:nvSpPr>
          <p:cNvPr id="3" name="テキスト ボックス 2">
            <a:extLst>
              <a:ext uri="{FF2B5EF4-FFF2-40B4-BE49-F238E27FC236}">
                <a16:creationId xmlns:a16="http://schemas.microsoft.com/office/drawing/2014/main" id="{9115B781-9EFE-351F-EF34-ED37232FCCF3}"/>
              </a:ext>
            </a:extLst>
          </p:cNvPr>
          <p:cNvSpPr txBox="1"/>
          <p:nvPr/>
        </p:nvSpPr>
        <p:spPr>
          <a:xfrm>
            <a:off x="382465" y="368256"/>
            <a:ext cx="5916735" cy="830997"/>
          </a:xfrm>
          <a:prstGeom prst="rect">
            <a:avLst/>
          </a:prstGeom>
          <a:noFill/>
        </p:spPr>
        <p:txBody>
          <a:bodyPr wrap="square" rtlCol="0">
            <a:spAutoFit/>
          </a:bodyPr>
          <a:lstStyle/>
          <a:p>
            <a:r>
              <a:rPr kumimoji="1" lang="en-US" altLang="ja-JP" sz="4800" dirty="0">
                <a:latin typeface="Meiryo UI" panose="020B0604030504040204" pitchFamily="50" charset="-128"/>
                <a:ea typeface="Meiryo UI" panose="020B0604030504040204" pitchFamily="50" charset="-128"/>
              </a:rPr>
              <a:t>10</a:t>
            </a:r>
            <a:r>
              <a:rPr kumimoji="1" lang="ja-JP" altLang="en-US" sz="4800" dirty="0">
                <a:latin typeface="Meiryo UI" panose="020B0604030504040204" pitchFamily="50" charset="-128"/>
                <a:ea typeface="Meiryo UI" panose="020B0604030504040204" pitchFamily="50" charset="-128"/>
              </a:rPr>
              <a:t>月</a:t>
            </a:r>
            <a:r>
              <a:rPr kumimoji="1" lang="en-US" altLang="ja-JP" sz="4800" dirty="0">
                <a:latin typeface="Meiryo UI" panose="020B0604030504040204" pitchFamily="50" charset="-128"/>
                <a:ea typeface="Meiryo UI" panose="020B0604030504040204" pitchFamily="50" charset="-128"/>
              </a:rPr>
              <a:t>11</a:t>
            </a:r>
            <a:r>
              <a:rPr kumimoji="1" lang="ja-JP" altLang="en-US" sz="4800" dirty="0">
                <a:latin typeface="Meiryo UI" panose="020B0604030504040204" pitchFamily="50" charset="-128"/>
                <a:ea typeface="Meiryo UI" panose="020B0604030504040204" pitchFamily="50" charset="-128"/>
              </a:rPr>
              <a:t>日　神惑戦</a:t>
            </a:r>
          </a:p>
        </p:txBody>
      </p:sp>
      <p:pic>
        <p:nvPicPr>
          <p:cNvPr id="6" name="図 5">
            <a:extLst>
              <a:ext uri="{FF2B5EF4-FFF2-40B4-BE49-F238E27FC236}">
                <a16:creationId xmlns:a16="http://schemas.microsoft.com/office/drawing/2014/main" id="{F32030E8-4F0C-2C25-BFAA-9240EFE10B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1386" y="2172677"/>
            <a:ext cx="5142522" cy="3856892"/>
          </a:xfrm>
          <a:prstGeom prst="rect">
            <a:avLst/>
          </a:prstGeom>
        </p:spPr>
      </p:pic>
      <p:sp>
        <p:nvSpPr>
          <p:cNvPr id="5" name="吹き出し: 角を丸めた四角形 4">
            <a:extLst>
              <a:ext uri="{FF2B5EF4-FFF2-40B4-BE49-F238E27FC236}">
                <a16:creationId xmlns:a16="http://schemas.microsoft.com/office/drawing/2014/main" id="{2FAD5438-80F0-DF74-20DA-84492B118136}"/>
              </a:ext>
            </a:extLst>
          </p:cNvPr>
          <p:cNvSpPr/>
          <p:nvPr/>
        </p:nvSpPr>
        <p:spPr>
          <a:xfrm>
            <a:off x="250092" y="1461477"/>
            <a:ext cx="3985848" cy="2563445"/>
          </a:xfrm>
          <a:prstGeom prst="wedgeRoundRectCallout">
            <a:avLst>
              <a:gd name="adj1" fmla="val 68866"/>
              <a:gd name="adj2" fmla="val 30658"/>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t>えーっと</a:t>
            </a:r>
            <a:endParaRPr kumimoji="1" lang="en-US" altLang="ja-JP" sz="3600" dirty="0"/>
          </a:p>
          <a:p>
            <a:pPr algn="ctr"/>
            <a:endParaRPr kumimoji="1" lang="en-US" altLang="ja-JP" sz="3600" dirty="0"/>
          </a:p>
          <a:p>
            <a:pPr algn="ctr"/>
            <a:r>
              <a:rPr kumimoji="1" lang="ja-JP" altLang="en-US" sz="3600" dirty="0"/>
              <a:t>だれだっけ？</a:t>
            </a:r>
            <a:endParaRPr kumimoji="1" lang="en-US" altLang="ja-JP" sz="3600" dirty="0"/>
          </a:p>
        </p:txBody>
      </p:sp>
      <p:sp>
        <p:nvSpPr>
          <p:cNvPr id="4" name="吹き出し: 円形 3">
            <a:extLst>
              <a:ext uri="{FF2B5EF4-FFF2-40B4-BE49-F238E27FC236}">
                <a16:creationId xmlns:a16="http://schemas.microsoft.com/office/drawing/2014/main" id="{E0386B00-5BB0-B06E-3709-A2B9519AB25F}"/>
              </a:ext>
            </a:extLst>
          </p:cNvPr>
          <p:cNvSpPr/>
          <p:nvPr/>
        </p:nvSpPr>
        <p:spPr>
          <a:xfrm>
            <a:off x="7268308" y="1041196"/>
            <a:ext cx="1625600" cy="1289539"/>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t>鹿田</a:t>
            </a:r>
            <a:endParaRPr kumimoji="1" lang="en-US" altLang="ja-JP" sz="3200" dirty="0"/>
          </a:p>
          <a:p>
            <a:pPr algn="ctr"/>
            <a:r>
              <a:rPr kumimoji="1" lang="ja-JP" altLang="en-US" sz="3200" dirty="0"/>
              <a:t>です</a:t>
            </a:r>
          </a:p>
        </p:txBody>
      </p:sp>
    </p:spTree>
    <p:extLst>
      <p:ext uri="{BB962C8B-B14F-4D97-AF65-F5344CB8AC3E}">
        <p14:creationId xmlns:p14="http://schemas.microsoft.com/office/powerpoint/2010/main" val="2116793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5CB091-F78C-A4BD-84E1-0C8C214A85BD}"/>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A2035E7E-D911-DA80-CC54-11B053FC73C9}"/>
              </a:ext>
            </a:extLst>
          </p:cNvPr>
          <p:cNvPicPr>
            <a:picLocks noChangeAspect="1"/>
          </p:cNvPicPr>
          <p:nvPr/>
        </p:nvPicPr>
        <p:blipFill>
          <a:blip r:embed="rId2"/>
          <a:stretch>
            <a:fillRect/>
          </a:stretch>
        </p:blipFill>
        <p:spPr>
          <a:xfrm>
            <a:off x="8353175" y="5641549"/>
            <a:ext cx="791937" cy="605404"/>
          </a:xfrm>
          <a:prstGeom prst="rect">
            <a:avLst/>
          </a:prstGeom>
        </p:spPr>
      </p:pic>
      <p:sp>
        <p:nvSpPr>
          <p:cNvPr id="3" name="テキスト ボックス 2">
            <a:extLst>
              <a:ext uri="{FF2B5EF4-FFF2-40B4-BE49-F238E27FC236}">
                <a16:creationId xmlns:a16="http://schemas.microsoft.com/office/drawing/2014/main" id="{A07B3A60-9507-B1F8-30CC-774050786871}"/>
              </a:ext>
            </a:extLst>
          </p:cNvPr>
          <p:cNvSpPr txBox="1"/>
          <p:nvPr/>
        </p:nvSpPr>
        <p:spPr>
          <a:xfrm>
            <a:off x="327757" y="133794"/>
            <a:ext cx="5916735" cy="830997"/>
          </a:xfrm>
          <a:prstGeom prst="rect">
            <a:avLst/>
          </a:prstGeom>
          <a:noFill/>
        </p:spPr>
        <p:txBody>
          <a:bodyPr wrap="square" rtlCol="0">
            <a:spAutoFit/>
          </a:bodyPr>
          <a:lstStyle/>
          <a:p>
            <a:r>
              <a:rPr kumimoji="1" lang="ja-JP" altLang="en-US" sz="4800" dirty="0">
                <a:latin typeface="Meiryo UI" panose="020B0604030504040204" pitchFamily="50" charset="-128"/>
                <a:ea typeface="Meiryo UI" panose="020B0604030504040204" pitchFamily="50" charset="-128"/>
              </a:rPr>
              <a:t>不屈の闘志！</a:t>
            </a:r>
            <a:endParaRPr kumimoji="1" lang="en-US" altLang="ja-JP" sz="4800" dirty="0">
              <a:latin typeface="Meiryo UI" panose="020B0604030504040204" pitchFamily="50" charset="-128"/>
              <a:ea typeface="Meiryo UI" panose="020B0604030504040204" pitchFamily="50" charset="-128"/>
            </a:endParaRPr>
          </a:p>
        </p:txBody>
      </p:sp>
      <p:pic>
        <p:nvPicPr>
          <p:cNvPr id="9" name="図 8">
            <a:extLst>
              <a:ext uri="{FF2B5EF4-FFF2-40B4-BE49-F238E27FC236}">
                <a16:creationId xmlns:a16="http://schemas.microsoft.com/office/drawing/2014/main" id="{7831E1D2-0C93-675F-A927-70C572E4DA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2807" y="3954870"/>
            <a:ext cx="3063635" cy="2297726"/>
          </a:xfrm>
          <a:prstGeom prst="rect">
            <a:avLst/>
          </a:prstGeom>
        </p:spPr>
      </p:pic>
      <p:pic>
        <p:nvPicPr>
          <p:cNvPr id="11" name="図 10">
            <a:extLst>
              <a:ext uri="{FF2B5EF4-FFF2-40B4-BE49-F238E27FC236}">
                <a16:creationId xmlns:a16="http://schemas.microsoft.com/office/drawing/2014/main" id="{E2B5C96A-C81E-6087-F8B3-B51E87DA2724}"/>
              </a:ext>
            </a:extLst>
          </p:cNvPr>
          <p:cNvPicPr>
            <a:picLocks noChangeAspect="1"/>
          </p:cNvPicPr>
          <p:nvPr/>
        </p:nvPicPr>
        <p:blipFill>
          <a:blip r:embed="rId4">
            <a:extLst>
              <a:ext uri="{28A0092B-C50C-407E-A947-70E740481C1C}">
                <a14:useLocalDpi xmlns:a14="http://schemas.microsoft.com/office/drawing/2010/main" val="0"/>
              </a:ext>
            </a:extLst>
          </a:blip>
          <a:srcRect l="10341" t="23740" r="16753"/>
          <a:stretch>
            <a:fillRect/>
          </a:stretch>
        </p:blipFill>
        <p:spPr>
          <a:xfrm>
            <a:off x="140673" y="1549902"/>
            <a:ext cx="3368433" cy="2348021"/>
          </a:xfrm>
          <a:prstGeom prst="rect">
            <a:avLst/>
          </a:prstGeom>
        </p:spPr>
      </p:pic>
      <p:pic>
        <p:nvPicPr>
          <p:cNvPr id="13" name="図 12">
            <a:extLst>
              <a:ext uri="{FF2B5EF4-FFF2-40B4-BE49-F238E27FC236}">
                <a16:creationId xmlns:a16="http://schemas.microsoft.com/office/drawing/2014/main" id="{E7B22912-90BC-B2BC-57A4-A98837475E6D}"/>
              </a:ext>
            </a:extLst>
          </p:cNvPr>
          <p:cNvPicPr>
            <a:picLocks noChangeAspect="1"/>
          </p:cNvPicPr>
          <p:nvPr/>
        </p:nvPicPr>
        <p:blipFill>
          <a:blip r:embed="rId5">
            <a:extLst>
              <a:ext uri="{28A0092B-C50C-407E-A947-70E740481C1C}">
                <a14:useLocalDpi xmlns:a14="http://schemas.microsoft.com/office/drawing/2010/main" val="0"/>
              </a:ext>
            </a:extLst>
          </a:blip>
          <a:srcRect l="3503" t="29402" r="55623" b="14188"/>
          <a:stretch>
            <a:fillRect/>
          </a:stretch>
        </p:blipFill>
        <p:spPr>
          <a:xfrm>
            <a:off x="3610709" y="1963033"/>
            <a:ext cx="2164865" cy="3983674"/>
          </a:xfrm>
          <a:prstGeom prst="rect">
            <a:avLst/>
          </a:prstGeom>
        </p:spPr>
      </p:pic>
      <p:sp>
        <p:nvSpPr>
          <p:cNvPr id="14" name="テキスト ボックス 13">
            <a:extLst>
              <a:ext uri="{FF2B5EF4-FFF2-40B4-BE49-F238E27FC236}">
                <a16:creationId xmlns:a16="http://schemas.microsoft.com/office/drawing/2014/main" id="{3777062C-BD5C-7DDC-755B-14CEDC452B39}"/>
              </a:ext>
            </a:extLst>
          </p:cNvPr>
          <p:cNvSpPr txBox="1"/>
          <p:nvPr/>
        </p:nvSpPr>
        <p:spPr>
          <a:xfrm>
            <a:off x="2438396" y="1165135"/>
            <a:ext cx="1266096" cy="461665"/>
          </a:xfrm>
          <a:prstGeom prst="rect">
            <a:avLst/>
          </a:prstGeom>
          <a:noFill/>
        </p:spPr>
        <p:txBody>
          <a:bodyPr wrap="square" rtlCol="0">
            <a:spAutoFit/>
          </a:bodyPr>
          <a:lstStyle/>
          <a:p>
            <a:r>
              <a:rPr kumimoji="1" lang="ja-JP" altLang="en-US" sz="2400" dirty="0">
                <a:latin typeface="Meiryo UI" panose="020B0604030504040204" pitchFamily="50" charset="-128"/>
                <a:ea typeface="Meiryo UI" panose="020B0604030504040204" pitchFamily="50" charset="-128"/>
              </a:rPr>
              <a:t>野村</a:t>
            </a:r>
            <a:r>
              <a:rPr kumimoji="1" lang="ja-JP" altLang="en-US" dirty="0">
                <a:latin typeface="Meiryo UI" panose="020B0604030504040204" pitchFamily="50" charset="-128"/>
                <a:ea typeface="Meiryo UI" panose="020B0604030504040204" pitchFamily="50" charset="-128"/>
              </a:rPr>
              <a:t>さん</a:t>
            </a:r>
            <a:endParaRPr kumimoji="1" lang="en-US" altLang="ja-JP" dirty="0">
              <a:latin typeface="Meiryo UI" panose="020B0604030504040204" pitchFamily="50" charset="-128"/>
              <a:ea typeface="Meiryo UI" panose="020B0604030504040204" pitchFamily="50" charset="-128"/>
            </a:endParaRPr>
          </a:p>
        </p:txBody>
      </p:sp>
      <p:sp>
        <p:nvSpPr>
          <p:cNvPr id="15" name="テキスト ボックス 14">
            <a:extLst>
              <a:ext uri="{FF2B5EF4-FFF2-40B4-BE49-F238E27FC236}">
                <a16:creationId xmlns:a16="http://schemas.microsoft.com/office/drawing/2014/main" id="{7C5312AB-362B-B705-6E9D-115996A3D983}"/>
              </a:ext>
            </a:extLst>
          </p:cNvPr>
          <p:cNvSpPr txBox="1"/>
          <p:nvPr/>
        </p:nvSpPr>
        <p:spPr>
          <a:xfrm>
            <a:off x="4736119" y="1564084"/>
            <a:ext cx="1266096" cy="461665"/>
          </a:xfrm>
          <a:prstGeom prst="rect">
            <a:avLst/>
          </a:prstGeom>
          <a:noFill/>
        </p:spPr>
        <p:txBody>
          <a:bodyPr wrap="square" rtlCol="0">
            <a:spAutoFit/>
          </a:bodyPr>
          <a:lstStyle/>
          <a:p>
            <a:r>
              <a:rPr kumimoji="1" lang="ja-JP" altLang="en-US" sz="2400" dirty="0">
                <a:latin typeface="Meiryo UI" panose="020B0604030504040204" pitchFamily="50" charset="-128"/>
                <a:ea typeface="Meiryo UI" panose="020B0604030504040204" pitchFamily="50" charset="-128"/>
              </a:rPr>
              <a:t>阿部</a:t>
            </a:r>
            <a:r>
              <a:rPr kumimoji="1" lang="ja-JP" altLang="en-US" dirty="0">
                <a:latin typeface="Meiryo UI" panose="020B0604030504040204" pitchFamily="50" charset="-128"/>
                <a:ea typeface="Meiryo UI" panose="020B0604030504040204" pitchFamily="50" charset="-128"/>
              </a:rPr>
              <a:t>さん</a:t>
            </a:r>
            <a:endParaRPr kumimoji="1" lang="en-US" altLang="ja-JP" dirty="0">
              <a:latin typeface="Meiryo UI" panose="020B0604030504040204" pitchFamily="50" charset="-128"/>
              <a:ea typeface="Meiryo UI" panose="020B0604030504040204" pitchFamily="50" charset="-128"/>
            </a:endParaRPr>
          </a:p>
        </p:txBody>
      </p:sp>
      <p:sp>
        <p:nvSpPr>
          <p:cNvPr id="16" name="テキスト ボックス 15">
            <a:extLst>
              <a:ext uri="{FF2B5EF4-FFF2-40B4-BE49-F238E27FC236}">
                <a16:creationId xmlns:a16="http://schemas.microsoft.com/office/drawing/2014/main" id="{09E53A10-F995-D063-B388-9D4CE9B4E50F}"/>
              </a:ext>
            </a:extLst>
          </p:cNvPr>
          <p:cNvSpPr txBox="1"/>
          <p:nvPr/>
        </p:nvSpPr>
        <p:spPr>
          <a:xfrm>
            <a:off x="7643447" y="3558184"/>
            <a:ext cx="1518800" cy="461665"/>
          </a:xfrm>
          <a:prstGeom prst="rect">
            <a:avLst/>
          </a:prstGeom>
          <a:noFill/>
        </p:spPr>
        <p:txBody>
          <a:bodyPr wrap="square" rtlCol="0">
            <a:spAutoFit/>
          </a:bodyPr>
          <a:lstStyle/>
          <a:p>
            <a:r>
              <a:rPr kumimoji="1" lang="ja-JP" altLang="en-US" sz="2400" dirty="0">
                <a:latin typeface="Meiryo UI" panose="020B0604030504040204" pitchFamily="50" charset="-128"/>
                <a:ea typeface="Meiryo UI" panose="020B0604030504040204" pitchFamily="50" charset="-128"/>
              </a:rPr>
              <a:t>田代</a:t>
            </a:r>
            <a:r>
              <a:rPr kumimoji="1" lang="ja-JP" altLang="en-US" dirty="0">
                <a:latin typeface="Meiryo UI" panose="020B0604030504040204" pitchFamily="50" charset="-128"/>
                <a:ea typeface="Meiryo UI" panose="020B0604030504040204" pitchFamily="50" charset="-128"/>
              </a:rPr>
              <a:t>さん</a:t>
            </a:r>
            <a:r>
              <a:rPr kumimoji="1" lang="ja-JP" altLang="en-US" sz="2400" dirty="0">
                <a:latin typeface="Meiryo UI" panose="020B0604030504040204" pitchFamily="50" charset="-128"/>
                <a:ea typeface="Meiryo UI" panose="020B0604030504040204" pitchFamily="50" charset="-128"/>
              </a:rPr>
              <a:t>？</a:t>
            </a:r>
            <a:endParaRPr kumimoji="1" lang="en-US" altLang="ja-JP" sz="2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750937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C6D376-044C-82CB-DB1F-E41B80BF120C}"/>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9130E753-3A70-2018-DA8D-06096558FE3C}"/>
              </a:ext>
            </a:extLst>
          </p:cNvPr>
          <p:cNvSpPr txBox="1"/>
          <p:nvPr/>
        </p:nvSpPr>
        <p:spPr>
          <a:xfrm>
            <a:off x="382465" y="368256"/>
            <a:ext cx="5916735" cy="830997"/>
          </a:xfrm>
          <a:prstGeom prst="rect">
            <a:avLst/>
          </a:prstGeom>
          <a:noFill/>
        </p:spPr>
        <p:txBody>
          <a:bodyPr wrap="square" rtlCol="0">
            <a:spAutoFit/>
          </a:bodyPr>
          <a:lstStyle/>
          <a:p>
            <a:r>
              <a:rPr kumimoji="1" lang="en-US" altLang="ja-JP" sz="4800" dirty="0">
                <a:latin typeface="Meiryo UI" panose="020B0604030504040204" pitchFamily="50" charset="-128"/>
                <a:ea typeface="Meiryo UI" panose="020B0604030504040204" pitchFamily="50" charset="-128"/>
              </a:rPr>
              <a:t>6</a:t>
            </a:r>
            <a:r>
              <a:rPr kumimoji="1" lang="ja-JP" altLang="en-US" sz="4800" dirty="0">
                <a:latin typeface="Meiryo UI" panose="020B0604030504040204" pitchFamily="50" charset="-128"/>
                <a:ea typeface="Meiryo UI" panose="020B0604030504040204" pitchFamily="50" charset="-128"/>
              </a:rPr>
              <a:t>月</a:t>
            </a:r>
            <a:r>
              <a:rPr kumimoji="1" lang="en-US" altLang="ja-JP" sz="4800" dirty="0">
                <a:latin typeface="Meiryo UI" panose="020B0604030504040204" pitchFamily="50" charset="-128"/>
                <a:ea typeface="Meiryo UI" panose="020B0604030504040204" pitchFamily="50" charset="-128"/>
              </a:rPr>
              <a:t>1</a:t>
            </a:r>
            <a:r>
              <a:rPr kumimoji="1" lang="ja-JP" altLang="en-US" sz="4800" dirty="0">
                <a:latin typeface="Meiryo UI" panose="020B0604030504040204" pitchFamily="50" charset="-128"/>
                <a:ea typeface="Meiryo UI" panose="020B0604030504040204" pitchFamily="50" charset="-128"/>
              </a:rPr>
              <a:t>日　　神惑戦</a:t>
            </a:r>
          </a:p>
        </p:txBody>
      </p:sp>
      <p:sp>
        <p:nvSpPr>
          <p:cNvPr id="4" name="テキスト ボックス 3">
            <a:extLst>
              <a:ext uri="{FF2B5EF4-FFF2-40B4-BE49-F238E27FC236}">
                <a16:creationId xmlns:a16="http://schemas.microsoft.com/office/drawing/2014/main" id="{C0F9B18B-05E6-8BDB-CCA8-592BEA83B9F3}"/>
              </a:ext>
            </a:extLst>
          </p:cNvPr>
          <p:cNvSpPr txBox="1"/>
          <p:nvPr/>
        </p:nvSpPr>
        <p:spPr>
          <a:xfrm>
            <a:off x="382464" y="2509671"/>
            <a:ext cx="5916735" cy="830997"/>
          </a:xfrm>
          <a:prstGeom prst="rect">
            <a:avLst/>
          </a:prstGeom>
          <a:noFill/>
        </p:spPr>
        <p:txBody>
          <a:bodyPr wrap="square" rtlCol="0">
            <a:spAutoFit/>
          </a:bodyPr>
          <a:lstStyle/>
          <a:p>
            <a:r>
              <a:rPr kumimoji="1" lang="en-US" altLang="ja-JP" sz="4800" dirty="0">
                <a:latin typeface="Meiryo UI" panose="020B0604030504040204" pitchFamily="50" charset="-128"/>
                <a:ea typeface="Meiryo UI" panose="020B0604030504040204" pitchFamily="50" charset="-128"/>
              </a:rPr>
              <a:t>12</a:t>
            </a:r>
            <a:r>
              <a:rPr kumimoji="1" lang="ja-JP" altLang="en-US" sz="4800" dirty="0">
                <a:latin typeface="Meiryo UI" panose="020B0604030504040204" pitchFamily="50" charset="-128"/>
                <a:ea typeface="Meiryo UI" panose="020B0604030504040204" pitchFamily="50" charset="-128"/>
              </a:rPr>
              <a:t>月</a:t>
            </a:r>
            <a:r>
              <a:rPr kumimoji="1" lang="en-US" altLang="ja-JP" sz="4800" dirty="0">
                <a:latin typeface="Meiryo UI" panose="020B0604030504040204" pitchFamily="50" charset="-128"/>
                <a:ea typeface="Meiryo UI" panose="020B0604030504040204" pitchFamily="50" charset="-128"/>
              </a:rPr>
              <a:t>7</a:t>
            </a:r>
            <a:r>
              <a:rPr kumimoji="1" lang="ja-JP" altLang="en-US" sz="4800" dirty="0">
                <a:latin typeface="Meiryo UI" panose="020B0604030504040204" pitchFamily="50" charset="-128"/>
                <a:ea typeface="Meiryo UI" panose="020B0604030504040204" pitchFamily="50" charset="-128"/>
              </a:rPr>
              <a:t>日　不惑戦</a:t>
            </a:r>
          </a:p>
        </p:txBody>
      </p:sp>
      <p:sp>
        <p:nvSpPr>
          <p:cNvPr id="5" name="テキスト ボックス 4">
            <a:extLst>
              <a:ext uri="{FF2B5EF4-FFF2-40B4-BE49-F238E27FC236}">
                <a16:creationId xmlns:a16="http://schemas.microsoft.com/office/drawing/2014/main" id="{FAA9186F-2731-B7A1-1297-2303C7DC0439}"/>
              </a:ext>
            </a:extLst>
          </p:cNvPr>
          <p:cNvSpPr txBox="1"/>
          <p:nvPr/>
        </p:nvSpPr>
        <p:spPr>
          <a:xfrm>
            <a:off x="3805601" y="1199253"/>
            <a:ext cx="5916735" cy="830997"/>
          </a:xfrm>
          <a:prstGeom prst="rect">
            <a:avLst/>
          </a:prstGeom>
          <a:noFill/>
        </p:spPr>
        <p:txBody>
          <a:bodyPr wrap="square" rtlCol="0">
            <a:spAutoFit/>
          </a:bodyPr>
          <a:lstStyle/>
          <a:p>
            <a:r>
              <a:rPr kumimoji="1" lang="ja-JP" altLang="en-US" sz="4800" dirty="0">
                <a:latin typeface="Meiryo UI" panose="020B0604030504040204" pitchFamily="50" charset="-128"/>
                <a:ea typeface="Meiryo UI" panose="020B0604030504040204" pitchFamily="50" charset="-128"/>
              </a:rPr>
              <a:t>白　</a:t>
            </a:r>
            <a:r>
              <a:rPr kumimoji="1" lang="en-US" altLang="ja-JP" sz="4800" dirty="0">
                <a:latin typeface="Meiryo UI" panose="020B0604030504040204" pitchFamily="50" charset="-128"/>
                <a:ea typeface="Meiryo UI" panose="020B0604030504040204" pitchFamily="50" charset="-128"/>
              </a:rPr>
              <a:t>26-33</a:t>
            </a:r>
            <a:r>
              <a:rPr kumimoji="1" lang="ja-JP" altLang="en-US" sz="4800" dirty="0">
                <a:latin typeface="Meiryo UI" panose="020B0604030504040204" pitchFamily="50" charset="-128"/>
                <a:ea typeface="Meiryo UI" panose="020B0604030504040204" pitchFamily="50" charset="-128"/>
              </a:rPr>
              <a:t>　惜敗</a:t>
            </a:r>
          </a:p>
        </p:txBody>
      </p:sp>
      <p:sp>
        <p:nvSpPr>
          <p:cNvPr id="6" name="テキスト ボックス 5">
            <a:extLst>
              <a:ext uri="{FF2B5EF4-FFF2-40B4-BE49-F238E27FC236}">
                <a16:creationId xmlns:a16="http://schemas.microsoft.com/office/drawing/2014/main" id="{3DD0B70D-90C7-0917-9087-D6E3526C9919}"/>
              </a:ext>
            </a:extLst>
          </p:cNvPr>
          <p:cNvSpPr txBox="1"/>
          <p:nvPr/>
        </p:nvSpPr>
        <p:spPr>
          <a:xfrm>
            <a:off x="3805601" y="3340668"/>
            <a:ext cx="5682276" cy="830997"/>
          </a:xfrm>
          <a:prstGeom prst="rect">
            <a:avLst/>
          </a:prstGeom>
          <a:noFill/>
        </p:spPr>
        <p:txBody>
          <a:bodyPr wrap="square" rtlCol="0">
            <a:spAutoFit/>
          </a:bodyPr>
          <a:lstStyle/>
          <a:p>
            <a:r>
              <a:rPr kumimoji="1" lang="ja-JP" altLang="en-US" sz="4800" dirty="0">
                <a:latin typeface="Meiryo UI" panose="020B0604030504040204" pitchFamily="50" charset="-128"/>
                <a:ea typeface="Meiryo UI" panose="020B0604030504040204" pitchFamily="50" charset="-128"/>
              </a:rPr>
              <a:t>紺　</a:t>
            </a:r>
            <a:r>
              <a:rPr kumimoji="1" lang="en-US" altLang="ja-JP" sz="4800" dirty="0">
                <a:latin typeface="Meiryo UI" panose="020B0604030504040204" pitchFamily="50" charset="-128"/>
                <a:ea typeface="Meiryo UI" panose="020B0604030504040204" pitchFamily="50" charset="-128"/>
              </a:rPr>
              <a:t>31-24</a:t>
            </a:r>
            <a:r>
              <a:rPr kumimoji="1" lang="ja-JP" altLang="en-US" sz="4800" dirty="0">
                <a:latin typeface="Meiryo UI" panose="020B0604030504040204" pitchFamily="50" charset="-128"/>
                <a:ea typeface="Meiryo UI" panose="020B0604030504040204" pitchFamily="50" charset="-128"/>
              </a:rPr>
              <a:t>　勝利！</a:t>
            </a:r>
          </a:p>
        </p:txBody>
      </p:sp>
      <p:sp>
        <p:nvSpPr>
          <p:cNvPr id="7" name="テキスト ボックス 6">
            <a:extLst>
              <a:ext uri="{FF2B5EF4-FFF2-40B4-BE49-F238E27FC236}">
                <a16:creationId xmlns:a16="http://schemas.microsoft.com/office/drawing/2014/main" id="{9CCC8D6F-4621-E448-2149-9A8D09C8554C}"/>
              </a:ext>
            </a:extLst>
          </p:cNvPr>
          <p:cNvSpPr txBox="1"/>
          <p:nvPr/>
        </p:nvSpPr>
        <p:spPr>
          <a:xfrm>
            <a:off x="452803" y="4729124"/>
            <a:ext cx="6784243" cy="830997"/>
          </a:xfrm>
          <a:prstGeom prst="rect">
            <a:avLst/>
          </a:prstGeom>
          <a:noFill/>
        </p:spPr>
        <p:txBody>
          <a:bodyPr wrap="square" rtlCol="0">
            <a:spAutoFit/>
          </a:bodyPr>
          <a:lstStyle/>
          <a:p>
            <a:r>
              <a:rPr kumimoji="1" lang="ja-JP" altLang="en-US" sz="4800" dirty="0">
                <a:latin typeface="Meiryo UI" panose="020B0604030504040204" pitchFamily="50" charset="-128"/>
                <a:ea typeface="Meiryo UI" panose="020B0604030504040204" pitchFamily="50" charset="-128"/>
              </a:rPr>
              <a:t>菅平　　　 ５戦全勝！！</a:t>
            </a:r>
          </a:p>
        </p:txBody>
      </p:sp>
      <p:pic>
        <p:nvPicPr>
          <p:cNvPr id="8" name="図 7">
            <a:extLst>
              <a:ext uri="{FF2B5EF4-FFF2-40B4-BE49-F238E27FC236}">
                <a16:creationId xmlns:a16="http://schemas.microsoft.com/office/drawing/2014/main" id="{48564B25-3BFA-5367-D602-AF279C8013D8}"/>
              </a:ext>
            </a:extLst>
          </p:cNvPr>
          <p:cNvPicPr>
            <a:picLocks noChangeAspect="1"/>
          </p:cNvPicPr>
          <p:nvPr/>
        </p:nvPicPr>
        <p:blipFill>
          <a:blip r:embed="rId2"/>
          <a:stretch>
            <a:fillRect/>
          </a:stretch>
        </p:blipFill>
        <p:spPr>
          <a:xfrm>
            <a:off x="8353175" y="5641549"/>
            <a:ext cx="791937" cy="605404"/>
          </a:xfrm>
          <a:prstGeom prst="rect">
            <a:avLst/>
          </a:prstGeom>
        </p:spPr>
      </p:pic>
    </p:spTree>
    <p:extLst>
      <p:ext uri="{BB962C8B-B14F-4D97-AF65-F5344CB8AC3E}">
        <p14:creationId xmlns:p14="http://schemas.microsoft.com/office/powerpoint/2010/main" val="1233052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ADBCD7-A982-FE34-A305-49FE95F7BA65}"/>
            </a:ext>
          </a:extLst>
        </p:cNvPr>
        <p:cNvGrpSpPr/>
        <p:nvPr/>
      </p:nvGrpSpPr>
      <p:grpSpPr>
        <a:xfrm>
          <a:off x="0" y="0"/>
          <a:ext cx="0" cy="0"/>
          <a:chOff x="0" y="0"/>
          <a:chExt cx="0" cy="0"/>
        </a:xfrm>
      </p:grpSpPr>
      <p:pic>
        <p:nvPicPr>
          <p:cNvPr id="9" name="図 8">
            <a:extLst>
              <a:ext uri="{FF2B5EF4-FFF2-40B4-BE49-F238E27FC236}">
                <a16:creationId xmlns:a16="http://schemas.microsoft.com/office/drawing/2014/main" id="{64D1FF9F-D136-9A0C-7A88-901F9EEA3F36}"/>
              </a:ext>
            </a:extLst>
          </p:cNvPr>
          <p:cNvPicPr>
            <a:picLocks noChangeAspect="1"/>
          </p:cNvPicPr>
          <p:nvPr/>
        </p:nvPicPr>
        <p:blipFill>
          <a:blip r:embed="rId2"/>
          <a:stretch>
            <a:fillRect/>
          </a:stretch>
        </p:blipFill>
        <p:spPr>
          <a:xfrm>
            <a:off x="8353175" y="5641549"/>
            <a:ext cx="791937" cy="605404"/>
          </a:xfrm>
          <a:prstGeom prst="rect">
            <a:avLst/>
          </a:prstGeom>
        </p:spPr>
      </p:pic>
      <p:sp>
        <p:nvSpPr>
          <p:cNvPr id="3" name="テキスト ボックス 2">
            <a:extLst>
              <a:ext uri="{FF2B5EF4-FFF2-40B4-BE49-F238E27FC236}">
                <a16:creationId xmlns:a16="http://schemas.microsoft.com/office/drawing/2014/main" id="{0283FFD9-93B4-0D40-258E-F5BEE1269BC5}"/>
              </a:ext>
            </a:extLst>
          </p:cNvPr>
          <p:cNvSpPr txBox="1"/>
          <p:nvPr/>
        </p:nvSpPr>
        <p:spPr>
          <a:xfrm>
            <a:off x="382465" y="368256"/>
            <a:ext cx="5916735" cy="830997"/>
          </a:xfrm>
          <a:prstGeom prst="rect">
            <a:avLst/>
          </a:prstGeom>
          <a:noFill/>
        </p:spPr>
        <p:txBody>
          <a:bodyPr wrap="square" rtlCol="0">
            <a:spAutoFit/>
          </a:bodyPr>
          <a:lstStyle/>
          <a:p>
            <a:r>
              <a:rPr kumimoji="1" lang="en-US" altLang="ja-JP" sz="4800" dirty="0">
                <a:latin typeface="Meiryo UI" panose="020B0604030504040204" pitchFamily="50" charset="-128"/>
                <a:ea typeface="Meiryo UI" panose="020B0604030504040204" pitchFamily="50" charset="-128"/>
              </a:rPr>
              <a:t>12</a:t>
            </a:r>
            <a:r>
              <a:rPr kumimoji="1" lang="ja-JP" altLang="en-US" sz="4800" dirty="0">
                <a:latin typeface="Meiryo UI" panose="020B0604030504040204" pitchFamily="50" charset="-128"/>
                <a:ea typeface="Meiryo UI" panose="020B0604030504040204" pitchFamily="50" charset="-128"/>
              </a:rPr>
              <a:t>月</a:t>
            </a:r>
            <a:r>
              <a:rPr kumimoji="1" lang="en-US" altLang="ja-JP" sz="4800" dirty="0">
                <a:latin typeface="Meiryo UI" panose="020B0604030504040204" pitchFamily="50" charset="-128"/>
                <a:ea typeface="Meiryo UI" panose="020B0604030504040204" pitchFamily="50" charset="-128"/>
              </a:rPr>
              <a:t>7</a:t>
            </a:r>
            <a:r>
              <a:rPr kumimoji="1" lang="ja-JP" altLang="en-US" sz="4800" dirty="0">
                <a:latin typeface="Meiryo UI" panose="020B0604030504040204" pitchFamily="50" charset="-128"/>
                <a:ea typeface="Meiryo UI" panose="020B0604030504040204" pitchFamily="50" charset="-128"/>
              </a:rPr>
              <a:t>日　不惑戦</a:t>
            </a:r>
          </a:p>
        </p:txBody>
      </p:sp>
      <p:sp>
        <p:nvSpPr>
          <p:cNvPr id="5" name="テキスト ボックス 4">
            <a:extLst>
              <a:ext uri="{FF2B5EF4-FFF2-40B4-BE49-F238E27FC236}">
                <a16:creationId xmlns:a16="http://schemas.microsoft.com/office/drawing/2014/main" id="{A3785638-B100-E238-871B-C17F1C1421EC}"/>
              </a:ext>
            </a:extLst>
          </p:cNvPr>
          <p:cNvSpPr txBox="1"/>
          <p:nvPr/>
        </p:nvSpPr>
        <p:spPr>
          <a:xfrm>
            <a:off x="867016" y="1352994"/>
            <a:ext cx="7417292" cy="830997"/>
          </a:xfrm>
          <a:prstGeom prst="rect">
            <a:avLst/>
          </a:prstGeom>
          <a:noFill/>
        </p:spPr>
        <p:txBody>
          <a:bodyPr wrap="square" rtlCol="0">
            <a:spAutoFit/>
          </a:bodyPr>
          <a:lstStyle/>
          <a:p>
            <a:r>
              <a:rPr kumimoji="1" lang="ja-JP" altLang="en-US" sz="4800" dirty="0">
                <a:latin typeface="Meiryo UI" panose="020B0604030504040204" pitchFamily="50" charset="-128"/>
                <a:ea typeface="Meiryo UI" panose="020B0604030504040204" pitchFamily="50" charset="-128"/>
              </a:rPr>
              <a:t>１．神様　仏様　杉尾様！</a:t>
            </a:r>
          </a:p>
        </p:txBody>
      </p:sp>
      <p:sp>
        <p:nvSpPr>
          <p:cNvPr id="4" name="テキスト ボックス 3">
            <a:extLst>
              <a:ext uri="{FF2B5EF4-FFF2-40B4-BE49-F238E27FC236}">
                <a16:creationId xmlns:a16="http://schemas.microsoft.com/office/drawing/2014/main" id="{7B154C69-1B8E-46BB-6B48-DAA033757EB6}"/>
              </a:ext>
            </a:extLst>
          </p:cNvPr>
          <p:cNvSpPr txBox="1"/>
          <p:nvPr/>
        </p:nvSpPr>
        <p:spPr>
          <a:xfrm>
            <a:off x="3448413" y="2317756"/>
            <a:ext cx="4623046" cy="830997"/>
          </a:xfrm>
          <a:prstGeom prst="rect">
            <a:avLst/>
          </a:prstGeom>
          <a:noFill/>
        </p:spPr>
        <p:txBody>
          <a:bodyPr wrap="square" rtlCol="0">
            <a:spAutoFit/>
          </a:bodyPr>
          <a:lstStyle/>
          <a:p>
            <a:r>
              <a:rPr kumimoji="1" lang="ja-JP" altLang="en-US" sz="4800" dirty="0">
                <a:latin typeface="Meiryo UI" panose="020B0604030504040204" pitchFamily="50" charset="-128"/>
                <a:ea typeface="Meiryo UI" panose="020B0604030504040204" pitchFamily="50" charset="-128"/>
              </a:rPr>
              <a:t>ラインブレイクあり</a:t>
            </a:r>
          </a:p>
        </p:txBody>
      </p:sp>
      <p:sp>
        <p:nvSpPr>
          <p:cNvPr id="6" name="テキスト ボックス 5">
            <a:extLst>
              <a:ext uri="{FF2B5EF4-FFF2-40B4-BE49-F238E27FC236}">
                <a16:creationId xmlns:a16="http://schemas.microsoft.com/office/drawing/2014/main" id="{FF97745D-CF7A-8760-2696-A98200BBE66E}"/>
              </a:ext>
            </a:extLst>
          </p:cNvPr>
          <p:cNvSpPr txBox="1"/>
          <p:nvPr/>
        </p:nvSpPr>
        <p:spPr>
          <a:xfrm>
            <a:off x="3603999" y="5073188"/>
            <a:ext cx="5381138" cy="830997"/>
          </a:xfrm>
          <a:prstGeom prst="rect">
            <a:avLst/>
          </a:prstGeom>
          <a:solidFill>
            <a:schemeClr val="bg1"/>
          </a:solidFill>
        </p:spPr>
        <p:txBody>
          <a:bodyPr wrap="square" rtlCol="0">
            <a:spAutoFit/>
          </a:bodyPr>
          <a:lstStyle/>
          <a:p>
            <a:r>
              <a:rPr kumimoji="1" lang="ja-JP" altLang="en-US" sz="4800" dirty="0">
                <a:latin typeface="Meiryo UI" panose="020B0604030504040204" pitchFamily="50" charset="-128"/>
                <a:ea typeface="Meiryo UI" panose="020B0604030504040204" pitchFamily="50" charset="-128"/>
              </a:rPr>
              <a:t>全てのトライを演出！</a:t>
            </a:r>
          </a:p>
        </p:txBody>
      </p:sp>
      <p:sp>
        <p:nvSpPr>
          <p:cNvPr id="7" name="テキスト ボックス 6">
            <a:extLst>
              <a:ext uri="{FF2B5EF4-FFF2-40B4-BE49-F238E27FC236}">
                <a16:creationId xmlns:a16="http://schemas.microsoft.com/office/drawing/2014/main" id="{9E80979E-5E53-6692-2E27-5597ABFC19E1}"/>
              </a:ext>
            </a:extLst>
          </p:cNvPr>
          <p:cNvSpPr txBox="1"/>
          <p:nvPr/>
        </p:nvSpPr>
        <p:spPr>
          <a:xfrm>
            <a:off x="3448413" y="3148753"/>
            <a:ext cx="4138492" cy="830997"/>
          </a:xfrm>
          <a:prstGeom prst="rect">
            <a:avLst/>
          </a:prstGeom>
          <a:noFill/>
        </p:spPr>
        <p:txBody>
          <a:bodyPr wrap="square" rtlCol="0">
            <a:spAutoFit/>
          </a:bodyPr>
          <a:lstStyle/>
          <a:p>
            <a:r>
              <a:rPr kumimoji="1" lang="ja-JP" altLang="en-US" sz="4800" dirty="0">
                <a:latin typeface="Meiryo UI" panose="020B0604030504040204" pitchFamily="50" charset="-128"/>
                <a:ea typeface="Meiryo UI" panose="020B0604030504040204" pitchFamily="50" charset="-128"/>
              </a:rPr>
              <a:t>ロングパスあり</a:t>
            </a:r>
          </a:p>
        </p:txBody>
      </p:sp>
      <p:sp>
        <p:nvSpPr>
          <p:cNvPr id="8" name="テキスト ボックス 7">
            <a:extLst>
              <a:ext uri="{FF2B5EF4-FFF2-40B4-BE49-F238E27FC236}">
                <a16:creationId xmlns:a16="http://schemas.microsoft.com/office/drawing/2014/main" id="{9C2E1485-FD00-F197-30D3-9F12380955E7}"/>
              </a:ext>
            </a:extLst>
          </p:cNvPr>
          <p:cNvSpPr txBox="1"/>
          <p:nvPr/>
        </p:nvSpPr>
        <p:spPr>
          <a:xfrm>
            <a:off x="3448413" y="3979750"/>
            <a:ext cx="5916735" cy="830997"/>
          </a:xfrm>
          <a:prstGeom prst="rect">
            <a:avLst/>
          </a:prstGeom>
          <a:noFill/>
        </p:spPr>
        <p:txBody>
          <a:bodyPr wrap="square" rtlCol="0">
            <a:spAutoFit/>
          </a:bodyPr>
          <a:lstStyle/>
          <a:p>
            <a:r>
              <a:rPr kumimoji="1" lang="ja-JP" altLang="en-US" sz="4800" dirty="0">
                <a:latin typeface="Meiryo UI" panose="020B0604030504040204" pitchFamily="50" charset="-128"/>
                <a:ea typeface="Meiryo UI" panose="020B0604030504040204" pitchFamily="50" charset="-128"/>
              </a:rPr>
              <a:t>キックパスあり</a:t>
            </a:r>
          </a:p>
        </p:txBody>
      </p:sp>
      <p:pic>
        <p:nvPicPr>
          <p:cNvPr id="10" name="図 9">
            <a:extLst>
              <a:ext uri="{FF2B5EF4-FFF2-40B4-BE49-F238E27FC236}">
                <a16:creationId xmlns:a16="http://schemas.microsoft.com/office/drawing/2014/main" id="{1A69F885-D348-BDD3-E908-A7B177198F5F}"/>
              </a:ext>
            </a:extLst>
          </p:cNvPr>
          <p:cNvPicPr>
            <a:picLocks noChangeAspect="1"/>
          </p:cNvPicPr>
          <p:nvPr/>
        </p:nvPicPr>
        <p:blipFill>
          <a:blip r:embed="rId3">
            <a:extLst>
              <a:ext uri="{28A0092B-C50C-407E-A947-70E740481C1C}">
                <a14:useLocalDpi xmlns:a14="http://schemas.microsoft.com/office/drawing/2010/main" val="0"/>
              </a:ext>
            </a:extLst>
          </a:blip>
          <a:srcRect l="39060" t="22068" r="32674" b="25544"/>
          <a:stretch>
            <a:fillRect/>
          </a:stretch>
        </p:blipFill>
        <p:spPr>
          <a:xfrm>
            <a:off x="71688" y="2234411"/>
            <a:ext cx="2970814" cy="3669774"/>
          </a:xfrm>
          <a:prstGeom prst="ellipse">
            <a:avLst/>
          </a:prstGeom>
        </p:spPr>
      </p:pic>
    </p:spTree>
    <p:extLst>
      <p:ext uri="{BB962C8B-B14F-4D97-AF65-F5344CB8AC3E}">
        <p14:creationId xmlns:p14="http://schemas.microsoft.com/office/powerpoint/2010/main" val="1049063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p:bldP spid="8"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6FBECF-9957-9401-A5B1-885206A26AC4}"/>
            </a:ext>
          </a:extLst>
        </p:cNvPr>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B221ED10-3E81-F40E-43FA-BA0C9A6B5162}"/>
              </a:ext>
            </a:extLst>
          </p:cNvPr>
          <p:cNvSpPr txBox="1"/>
          <p:nvPr/>
        </p:nvSpPr>
        <p:spPr>
          <a:xfrm>
            <a:off x="867016" y="2337732"/>
            <a:ext cx="5916735" cy="830997"/>
          </a:xfrm>
          <a:prstGeom prst="rect">
            <a:avLst/>
          </a:prstGeom>
          <a:noFill/>
        </p:spPr>
        <p:txBody>
          <a:bodyPr wrap="square" rtlCol="0">
            <a:spAutoFit/>
          </a:bodyPr>
          <a:lstStyle/>
          <a:p>
            <a:r>
              <a:rPr kumimoji="1" lang="ja-JP" altLang="en-US" sz="4800" dirty="0">
                <a:latin typeface="Meiryo UI" panose="020B0604030504040204" pitchFamily="50" charset="-128"/>
                <a:ea typeface="Meiryo UI" panose="020B0604030504040204" pitchFamily="50" charset="-128"/>
              </a:rPr>
              <a:t>２．スクラム！！</a:t>
            </a:r>
          </a:p>
        </p:txBody>
      </p:sp>
      <p:sp>
        <p:nvSpPr>
          <p:cNvPr id="6" name="テキスト ボックス 5">
            <a:extLst>
              <a:ext uri="{FF2B5EF4-FFF2-40B4-BE49-F238E27FC236}">
                <a16:creationId xmlns:a16="http://schemas.microsoft.com/office/drawing/2014/main" id="{8A5A9518-EF8A-1F83-5337-B0B2FE3FD26F}"/>
              </a:ext>
            </a:extLst>
          </p:cNvPr>
          <p:cNvSpPr txBox="1"/>
          <p:nvPr/>
        </p:nvSpPr>
        <p:spPr>
          <a:xfrm>
            <a:off x="382465" y="368256"/>
            <a:ext cx="5916735" cy="830997"/>
          </a:xfrm>
          <a:prstGeom prst="rect">
            <a:avLst/>
          </a:prstGeom>
          <a:noFill/>
        </p:spPr>
        <p:txBody>
          <a:bodyPr wrap="square" rtlCol="0">
            <a:spAutoFit/>
          </a:bodyPr>
          <a:lstStyle/>
          <a:p>
            <a:r>
              <a:rPr kumimoji="1" lang="en-US" altLang="ja-JP" sz="4800" dirty="0">
                <a:latin typeface="Meiryo UI" panose="020B0604030504040204" pitchFamily="50" charset="-128"/>
                <a:ea typeface="Meiryo UI" panose="020B0604030504040204" pitchFamily="50" charset="-128"/>
              </a:rPr>
              <a:t>12</a:t>
            </a:r>
            <a:r>
              <a:rPr kumimoji="1" lang="ja-JP" altLang="en-US" sz="4800" dirty="0">
                <a:latin typeface="Meiryo UI" panose="020B0604030504040204" pitchFamily="50" charset="-128"/>
                <a:ea typeface="Meiryo UI" panose="020B0604030504040204" pitchFamily="50" charset="-128"/>
              </a:rPr>
              <a:t>月</a:t>
            </a:r>
            <a:r>
              <a:rPr kumimoji="1" lang="en-US" altLang="ja-JP" sz="4800" dirty="0">
                <a:latin typeface="Meiryo UI" panose="020B0604030504040204" pitchFamily="50" charset="-128"/>
                <a:ea typeface="Meiryo UI" panose="020B0604030504040204" pitchFamily="50" charset="-128"/>
              </a:rPr>
              <a:t>7</a:t>
            </a:r>
            <a:r>
              <a:rPr kumimoji="1" lang="ja-JP" altLang="en-US" sz="4800" dirty="0">
                <a:latin typeface="Meiryo UI" panose="020B0604030504040204" pitchFamily="50" charset="-128"/>
                <a:ea typeface="Meiryo UI" panose="020B0604030504040204" pitchFamily="50" charset="-128"/>
              </a:rPr>
              <a:t>日　不惑戦</a:t>
            </a:r>
          </a:p>
        </p:txBody>
      </p:sp>
      <p:sp>
        <p:nvSpPr>
          <p:cNvPr id="7" name="テキスト ボックス 6">
            <a:extLst>
              <a:ext uri="{FF2B5EF4-FFF2-40B4-BE49-F238E27FC236}">
                <a16:creationId xmlns:a16="http://schemas.microsoft.com/office/drawing/2014/main" id="{66A7CC03-27F8-9C3A-44E7-0DDF168DF135}"/>
              </a:ext>
            </a:extLst>
          </p:cNvPr>
          <p:cNvSpPr txBox="1"/>
          <p:nvPr/>
        </p:nvSpPr>
        <p:spPr>
          <a:xfrm>
            <a:off x="867016" y="1352994"/>
            <a:ext cx="7417292" cy="830997"/>
          </a:xfrm>
          <a:prstGeom prst="rect">
            <a:avLst/>
          </a:prstGeom>
          <a:noFill/>
        </p:spPr>
        <p:txBody>
          <a:bodyPr wrap="square" rtlCol="0">
            <a:spAutoFit/>
          </a:bodyPr>
          <a:lstStyle/>
          <a:p>
            <a:r>
              <a:rPr kumimoji="1" lang="ja-JP" altLang="en-US" sz="4800" dirty="0">
                <a:latin typeface="Meiryo UI" panose="020B0604030504040204" pitchFamily="50" charset="-128"/>
                <a:ea typeface="Meiryo UI" panose="020B0604030504040204" pitchFamily="50" charset="-128"/>
              </a:rPr>
              <a:t>１．神様　仏様　杉尾様！</a:t>
            </a:r>
          </a:p>
        </p:txBody>
      </p:sp>
      <p:pic>
        <p:nvPicPr>
          <p:cNvPr id="3" name="図 2">
            <a:extLst>
              <a:ext uri="{FF2B5EF4-FFF2-40B4-BE49-F238E27FC236}">
                <a16:creationId xmlns:a16="http://schemas.microsoft.com/office/drawing/2014/main" id="{4E056111-D031-BDB8-CBEC-D3C0387AAACF}"/>
              </a:ext>
            </a:extLst>
          </p:cNvPr>
          <p:cNvPicPr>
            <a:picLocks noChangeAspect="1"/>
          </p:cNvPicPr>
          <p:nvPr/>
        </p:nvPicPr>
        <p:blipFill>
          <a:blip r:embed="rId2"/>
          <a:stretch>
            <a:fillRect/>
          </a:stretch>
        </p:blipFill>
        <p:spPr>
          <a:xfrm>
            <a:off x="8353175" y="5641549"/>
            <a:ext cx="791937" cy="605404"/>
          </a:xfrm>
          <a:prstGeom prst="rect">
            <a:avLst/>
          </a:prstGeom>
        </p:spPr>
      </p:pic>
    </p:spTree>
    <p:extLst>
      <p:ext uri="{BB962C8B-B14F-4D97-AF65-F5344CB8AC3E}">
        <p14:creationId xmlns:p14="http://schemas.microsoft.com/office/powerpoint/2010/main" val="2594168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FB9A4-647D-6B64-4C16-0666AA554948}"/>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FAB1A648-2628-F510-1EF8-B29A34AB9EFA}"/>
              </a:ext>
            </a:extLst>
          </p:cNvPr>
          <p:cNvPicPr>
            <a:picLocks noChangeAspect="1"/>
          </p:cNvPicPr>
          <p:nvPr/>
        </p:nvPicPr>
        <p:blipFill>
          <a:blip r:embed="rId2"/>
          <a:stretch>
            <a:fillRect/>
          </a:stretch>
        </p:blipFill>
        <p:spPr>
          <a:xfrm>
            <a:off x="8353175" y="5641549"/>
            <a:ext cx="791937" cy="605404"/>
          </a:xfrm>
          <a:prstGeom prst="rect">
            <a:avLst/>
          </a:prstGeom>
        </p:spPr>
      </p:pic>
      <p:pic>
        <p:nvPicPr>
          <p:cNvPr id="6" name="図 5">
            <a:extLst>
              <a:ext uri="{FF2B5EF4-FFF2-40B4-BE49-F238E27FC236}">
                <a16:creationId xmlns:a16="http://schemas.microsoft.com/office/drawing/2014/main" id="{161874C7-5EAE-C83D-5B6B-A7AFF9B817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1386" y="2172677"/>
            <a:ext cx="5142522" cy="3856892"/>
          </a:xfrm>
          <a:prstGeom prst="rect">
            <a:avLst/>
          </a:prstGeom>
        </p:spPr>
      </p:pic>
      <p:sp>
        <p:nvSpPr>
          <p:cNvPr id="5" name="吹き出し: 角を丸めた四角形 4">
            <a:extLst>
              <a:ext uri="{FF2B5EF4-FFF2-40B4-BE49-F238E27FC236}">
                <a16:creationId xmlns:a16="http://schemas.microsoft.com/office/drawing/2014/main" id="{0C66B740-A677-BAF0-BEB7-8DEB5070251A}"/>
              </a:ext>
            </a:extLst>
          </p:cNvPr>
          <p:cNvSpPr/>
          <p:nvPr/>
        </p:nvSpPr>
        <p:spPr>
          <a:xfrm>
            <a:off x="250092" y="1461477"/>
            <a:ext cx="3985848" cy="2563445"/>
          </a:xfrm>
          <a:prstGeom prst="wedgeRoundRectCallout">
            <a:avLst>
              <a:gd name="adj1" fmla="val 68866"/>
              <a:gd name="adj2" fmla="val 30658"/>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t>えーっと</a:t>
            </a:r>
            <a:endParaRPr kumimoji="1" lang="en-US" altLang="ja-JP" sz="3600" dirty="0"/>
          </a:p>
          <a:p>
            <a:pPr algn="ctr"/>
            <a:endParaRPr kumimoji="1" lang="en-US" altLang="ja-JP" sz="3600" dirty="0"/>
          </a:p>
          <a:p>
            <a:pPr algn="ctr"/>
            <a:r>
              <a:rPr kumimoji="1" lang="ja-JP" altLang="en-US" sz="3600" dirty="0"/>
              <a:t>だれだっけ？</a:t>
            </a:r>
            <a:endParaRPr kumimoji="1" lang="en-US" altLang="ja-JP" sz="3600" dirty="0"/>
          </a:p>
        </p:txBody>
      </p:sp>
      <p:sp>
        <p:nvSpPr>
          <p:cNvPr id="4" name="テキスト ボックス 3">
            <a:extLst>
              <a:ext uri="{FF2B5EF4-FFF2-40B4-BE49-F238E27FC236}">
                <a16:creationId xmlns:a16="http://schemas.microsoft.com/office/drawing/2014/main" id="{61F945C7-2CEC-FABD-89C1-7DA2D610E958}"/>
              </a:ext>
            </a:extLst>
          </p:cNvPr>
          <p:cNvSpPr txBox="1"/>
          <p:nvPr/>
        </p:nvSpPr>
        <p:spPr>
          <a:xfrm>
            <a:off x="382465" y="368256"/>
            <a:ext cx="5916735" cy="830997"/>
          </a:xfrm>
          <a:prstGeom prst="rect">
            <a:avLst/>
          </a:prstGeom>
          <a:noFill/>
        </p:spPr>
        <p:txBody>
          <a:bodyPr wrap="square" rtlCol="0">
            <a:spAutoFit/>
          </a:bodyPr>
          <a:lstStyle/>
          <a:p>
            <a:r>
              <a:rPr kumimoji="1" lang="en-US" altLang="ja-JP" sz="4800" dirty="0">
                <a:latin typeface="Meiryo UI" panose="020B0604030504040204" pitchFamily="50" charset="-128"/>
                <a:ea typeface="Meiryo UI" panose="020B0604030504040204" pitchFamily="50" charset="-128"/>
              </a:rPr>
              <a:t>12</a:t>
            </a:r>
            <a:r>
              <a:rPr kumimoji="1" lang="ja-JP" altLang="en-US" sz="4800" dirty="0">
                <a:latin typeface="Meiryo UI" panose="020B0604030504040204" pitchFamily="50" charset="-128"/>
                <a:ea typeface="Meiryo UI" panose="020B0604030504040204" pitchFamily="50" charset="-128"/>
              </a:rPr>
              <a:t>月</a:t>
            </a:r>
            <a:r>
              <a:rPr kumimoji="1" lang="en-US" altLang="ja-JP" sz="4800" dirty="0">
                <a:latin typeface="Meiryo UI" panose="020B0604030504040204" pitchFamily="50" charset="-128"/>
                <a:ea typeface="Meiryo UI" panose="020B0604030504040204" pitchFamily="50" charset="-128"/>
              </a:rPr>
              <a:t>7</a:t>
            </a:r>
            <a:r>
              <a:rPr kumimoji="1" lang="ja-JP" altLang="en-US" sz="4800" dirty="0">
                <a:latin typeface="Meiryo UI" panose="020B0604030504040204" pitchFamily="50" charset="-128"/>
                <a:ea typeface="Meiryo UI" panose="020B0604030504040204" pitchFamily="50" charset="-128"/>
              </a:rPr>
              <a:t>日　不惑戦</a:t>
            </a:r>
          </a:p>
        </p:txBody>
      </p:sp>
      <p:pic>
        <p:nvPicPr>
          <p:cNvPr id="8" name="図 7">
            <a:extLst>
              <a:ext uri="{FF2B5EF4-FFF2-40B4-BE49-F238E27FC236}">
                <a16:creationId xmlns:a16="http://schemas.microsoft.com/office/drawing/2014/main" id="{066BC8EE-FBB1-4773-4DEE-26E7FDA71304}"/>
              </a:ext>
            </a:extLst>
          </p:cNvPr>
          <p:cNvPicPr>
            <a:picLocks noChangeAspect="1"/>
          </p:cNvPicPr>
          <p:nvPr/>
        </p:nvPicPr>
        <p:blipFill>
          <a:blip r:embed="rId4"/>
          <a:stretch>
            <a:fillRect/>
          </a:stretch>
        </p:blipFill>
        <p:spPr>
          <a:xfrm>
            <a:off x="578335" y="4614281"/>
            <a:ext cx="1290178" cy="1638315"/>
          </a:xfrm>
          <a:prstGeom prst="rect">
            <a:avLst/>
          </a:prstGeom>
        </p:spPr>
      </p:pic>
      <p:sp>
        <p:nvSpPr>
          <p:cNvPr id="10" name="吹き出し: 角を丸めた四角形 9">
            <a:extLst>
              <a:ext uri="{FF2B5EF4-FFF2-40B4-BE49-F238E27FC236}">
                <a16:creationId xmlns:a16="http://schemas.microsoft.com/office/drawing/2014/main" id="{BEEF4E16-A481-A616-CAA2-547C4A2C2A5D}"/>
              </a:ext>
            </a:extLst>
          </p:cNvPr>
          <p:cNvSpPr/>
          <p:nvPr/>
        </p:nvSpPr>
        <p:spPr>
          <a:xfrm>
            <a:off x="2050653" y="4722446"/>
            <a:ext cx="1290179" cy="609599"/>
          </a:xfrm>
          <a:prstGeom prst="wedgeRoundRectCallout">
            <a:avLst>
              <a:gd name="adj1" fmla="val -68322"/>
              <a:gd name="adj2" fmla="val 109941"/>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呼んだ？</a:t>
            </a:r>
          </a:p>
        </p:txBody>
      </p:sp>
    </p:spTree>
    <p:extLst>
      <p:ext uri="{BB962C8B-B14F-4D97-AF65-F5344CB8AC3E}">
        <p14:creationId xmlns:p14="http://schemas.microsoft.com/office/powerpoint/2010/main" val="40795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32" presetClass="emph" presetSubtype="0" fill="hold" nodeType="afterEffect">
                                  <p:stCondLst>
                                    <p:cond delay="0"/>
                                  </p:stCondLst>
                                  <p:childTnLst>
                                    <p:animRot by="120000">
                                      <p:cBhvr>
                                        <p:cTn id="16" dur="100" fill="hold">
                                          <p:stCondLst>
                                            <p:cond delay="0"/>
                                          </p:stCondLst>
                                        </p:cTn>
                                        <p:tgtEl>
                                          <p:spTgt spid="8"/>
                                        </p:tgtEl>
                                        <p:attrNameLst>
                                          <p:attrName>r</p:attrName>
                                        </p:attrNameLst>
                                      </p:cBhvr>
                                    </p:animRot>
                                    <p:animRot by="-240000">
                                      <p:cBhvr>
                                        <p:cTn id="17" dur="200" fill="hold">
                                          <p:stCondLst>
                                            <p:cond delay="200"/>
                                          </p:stCondLst>
                                        </p:cTn>
                                        <p:tgtEl>
                                          <p:spTgt spid="8"/>
                                        </p:tgtEl>
                                        <p:attrNameLst>
                                          <p:attrName>r</p:attrName>
                                        </p:attrNameLst>
                                      </p:cBhvr>
                                    </p:animRot>
                                    <p:animRot by="240000">
                                      <p:cBhvr>
                                        <p:cTn id="18" dur="200" fill="hold">
                                          <p:stCondLst>
                                            <p:cond delay="400"/>
                                          </p:stCondLst>
                                        </p:cTn>
                                        <p:tgtEl>
                                          <p:spTgt spid="8"/>
                                        </p:tgtEl>
                                        <p:attrNameLst>
                                          <p:attrName>r</p:attrName>
                                        </p:attrNameLst>
                                      </p:cBhvr>
                                    </p:animRot>
                                    <p:animRot by="-240000">
                                      <p:cBhvr>
                                        <p:cTn id="19" dur="200" fill="hold">
                                          <p:stCondLst>
                                            <p:cond delay="600"/>
                                          </p:stCondLst>
                                        </p:cTn>
                                        <p:tgtEl>
                                          <p:spTgt spid="8"/>
                                        </p:tgtEl>
                                        <p:attrNameLst>
                                          <p:attrName>r</p:attrName>
                                        </p:attrNameLst>
                                      </p:cBhvr>
                                    </p:animRot>
                                    <p:animRot by="120000">
                                      <p:cBhvr>
                                        <p:cTn id="20" dur="200" fill="hold">
                                          <p:stCondLst>
                                            <p:cond delay="800"/>
                                          </p:stCondLst>
                                        </p:cTn>
                                        <p:tgtEl>
                                          <p:spTgt spid="8"/>
                                        </p:tgtEl>
                                        <p:attrNameLst>
                                          <p:attrName>r</p:attrName>
                                        </p:attrNameLst>
                                      </p:cBhvr>
                                    </p:animRot>
                                  </p:childTnLst>
                                </p:cTn>
                              </p:par>
                              <p:par>
                                <p:cTn id="21" presetID="22" presetClass="entr" presetSubtype="8"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xit" presetSubtype="12" fill="hold" nodeType="clickEffect">
                                  <p:stCondLst>
                                    <p:cond delay="0"/>
                                  </p:stCondLst>
                                  <p:childTnLst>
                                    <p:anim calcmode="lin" valueType="num">
                                      <p:cBhvr additive="base">
                                        <p:cTn id="27" dur="300"/>
                                        <p:tgtEl>
                                          <p:spTgt spid="8"/>
                                        </p:tgtEl>
                                        <p:attrNameLst>
                                          <p:attrName>ppt_x</p:attrName>
                                        </p:attrNameLst>
                                      </p:cBhvr>
                                      <p:tavLst>
                                        <p:tav tm="0">
                                          <p:val>
                                            <p:strVal val="ppt_x"/>
                                          </p:val>
                                        </p:tav>
                                        <p:tav tm="100000">
                                          <p:val>
                                            <p:strVal val="0-ppt_w/2"/>
                                          </p:val>
                                        </p:tav>
                                      </p:tavLst>
                                    </p:anim>
                                    <p:anim calcmode="lin" valueType="num">
                                      <p:cBhvr additive="base">
                                        <p:cTn id="28" dur="300"/>
                                        <p:tgtEl>
                                          <p:spTgt spid="8"/>
                                        </p:tgtEl>
                                        <p:attrNameLst>
                                          <p:attrName>ppt_y</p:attrName>
                                        </p:attrNameLst>
                                      </p:cBhvr>
                                      <p:tavLst>
                                        <p:tav tm="0">
                                          <p:val>
                                            <p:strVal val="ppt_y"/>
                                          </p:val>
                                        </p:tav>
                                        <p:tav tm="100000">
                                          <p:val>
                                            <p:strVal val="1+ppt_h/2"/>
                                          </p:val>
                                        </p:tav>
                                      </p:tavLst>
                                    </p:anim>
                                    <p:set>
                                      <p:cBhvr>
                                        <p:cTn id="29" dur="1" fill="hold">
                                          <p:stCondLst>
                                            <p:cond delay="299"/>
                                          </p:stCondLst>
                                        </p:cTn>
                                        <p:tgtEl>
                                          <p:spTgt spid="8"/>
                                        </p:tgtEl>
                                        <p:attrNameLst>
                                          <p:attrName>style.visibility</p:attrName>
                                        </p:attrNameLst>
                                      </p:cBhvr>
                                      <p:to>
                                        <p:strVal val="hidden"/>
                                      </p:to>
                                    </p:set>
                                  </p:childTnLst>
                                </p:cTn>
                              </p:par>
                              <p:par>
                                <p:cTn id="30" presetID="2" presetClass="exit" presetSubtype="12" fill="hold" grpId="1" nodeType="withEffect">
                                  <p:stCondLst>
                                    <p:cond delay="0"/>
                                  </p:stCondLst>
                                  <p:childTnLst>
                                    <p:anim calcmode="lin" valueType="num">
                                      <p:cBhvr additive="base">
                                        <p:cTn id="31" dur="300"/>
                                        <p:tgtEl>
                                          <p:spTgt spid="10"/>
                                        </p:tgtEl>
                                        <p:attrNameLst>
                                          <p:attrName>ppt_x</p:attrName>
                                        </p:attrNameLst>
                                      </p:cBhvr>
                                      <p:tavLst>
                                        <p:tav tm="0">
                                          <p:val>
                                            <p:strVal val="ppt_x"/>
                                          </p:val>
                                        </p:tav>
                                        <p:tav tm="100000">
                                          <p:val>
                                            <p:strVal val="0-ppt_w/2"/>
                                          </p:val>
                                        </p:tav>
                                      </p:tavLst>
                                    </p:anim>
                                    <p:anim calcmode="lin" valueType="num">
                                      <p:cBhvr additive="base">
                                        <p:cTn id="32" dur="300"/>
                                        <p:tgtEl>
                                          <p:spTgt spid="10"/>
                                        </p:tgtEl>
                                        <p:attrNameLst>
                                          <p:attrName>ppt_y</p:attrName>
                                        </p:attrNameLst>
                                      </p:cBhvr>
                                      <p:tavLst>
                                        <p:tav tm="0">
                                          <p:val>
                                            <p:strVal val="ppt_y"/>
                                          </p:val>
                                        </p:tav>
                                        <p:tav tm="100000">
                                          <p:val>
                                            <p:strVal val="1+ppt_h/2"/>
                                          </p:val>
                                        </p:tav>
                                      </p:tavLst>
                                    </p:anim>
                                    <p:set>
                                      <p:cBhvr>
                                        <p:cTn id="33" dur="1" fill="hold">
                                          <p:stCondLst>
                                            <p:cond delay="2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0" grpId="1"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D26B9-C07E-1E7D-C6F2-0145D4109E17}"/>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538968FB-1D87-14BF-4FAE-413E7AF87416}"/>
              </a:ext>
            </a:extLst>
          </p:cNvPr>
          <p:cNvSpPr txBox="1"/>
          <p:nvPr/>
        </p:nvSpPr>
        <p:spPr>
          <a:xfrm>
            <a:off x="382465" y="368256"/>
            <a:ext cx="5916735" cy="830997"/>
          </a:xfrm>
          <a:prstGeom prst="rect">
            <a:avLst/>
          </a:prstGeom>
          <a:noFill/>
        </p:spPr>
        <p:txBody>
          <a:bodyPr wrap="square" rtlCol="0">
            <a:spAutoFit/>
          </a:bodyPr>
          <a:lstStyle/>
          <a:p>
            <a:r>
              <a:rPr kumimoji="1" lang="en-US" altLang="ja-JP" sz="4800" dirty="0">
                <a:latin typeface="Meiryo UI" panose="020B0604030504040204" pitchFamily="50" charset="-128"/>
                <a:ea typeface="Meiryo UI" panose="020B0604030504040204" pitchFamily="50" charset="-128"/>
              </a:rPr>
              <a:t>12</a:t>
            </a:r>
            <a:r>
              <a:rPr kumimoji="1" lang="ja-JP" altLang="en-US" sz="4800" dirty="0">
                <a:latin typeface="Meiryo UI" panose="020B0604030504040204" pitchFamily="50" charset="-128"/>
                <a:ea typeface="Meiryo UI" panose="020B0604030504040204" pitchFamily="50" charset="-128"/>
              </a:rPr>
              <a:t>月</a:t>
            </a:r>
            <a:r>
              <a:rPr kumimoji="1" lang="en-US" altLang="ja-JP" sz="4800" dirty="0">
                <a:latin typeface="Meiryo UI" panose="020B0604030504040204" pitchFamily="50" charset="-128"/>
                <a:ea typeface="Meiryo UI" panose="020B0604030504040204" pitchFamily="50" charset="-128"/>
              </a:rPr>
              <a:t>7</a:t>
            </a:r>
            <a:r>
              <a:rPr kumimoji="1" lang="ja-JP" altLang="en-US" sz="4800" dirty="0">
                <a:latin typeface="Meiryo UI" panose="020B0604030504040204" pitchFamily="50" charset="-128"/>
                <a:ea typeface="Meiryo UI" panose="020B0604030504040204" pitchFamily="50" charset="-128"/>
              </a:rPr>
              <a:t>日　不惑戦</a:t>
            </a:r>
          </a:p>
        </p:txBody>
      </p:sp>
      <p:sp>
        <p:nvSpPr>
          <p:cNvPr id="4" name="テキスト ボックス 3">
            <a:extLst>
              <a:ext uri="{FF2B5EF4-FFF2-40B4-BE49-F238E27FC236}">
                <a16:creationId xmlns:a16="http://schemas.microsoft.com/office/drawing/2014/main" id="{B8C28E47-0788-795F-A4D3-E843B0BE7CB6}"/>
              </a:ext>
            </a:extLst>
          </p:cNvPr>
          <p:cNvSpPr txBox="1"/>
          <p:nvPr/>
        </p:nvSpPr>
        <p:spPr>
          <a:xfrm>
            <a:off x="867016" y="2337732"/>
            <a:ext cx="5916735" cy="830997"/>
          </a:xfrm>
          <a:prstGeom prst="rect">
            <a:avLst/>
          </a:prstGeom>
          <a:noFill/>
        </p:spPr>
        <p:txBody>
          <a:bodyPr wrap="square" rtlCol="0">
            <a:spAutoFit/>
          </a:bodyPr>
          <a:lstStyle/>
          <a:p>
            <a:r>
              <a:rPr kumimoji="1" lang="ja-JP" altLang="en-US" sz="4800" dirty="0">
                <a:latin typeface="Meiryo UI" panose="020B0604030504040204" pitchFamily="50" charset="-128"/>
                <a:ea typeface="Meiryo UI" panose="020B0604030504040204" pitchFamily="50" charset="-128"/>
              </a:rPr>
              <a:t>２．スクラム！！</a:t>
            </a:r>
          </a:p>
        </p:txBody>
      </p:sp>
      <p:sp>
        <p:nvSpPr>
          <p:cNvPr id="8" name="テキスト ボックス 7">
            <a:extLst>
              <a:ext uri="{FF2B5EF4-FFF2-40B4-BE49-F238E27FC236}">
                <a16:creationId xmlns:a16="http://schemas.microsoft.com/office/drawing/2014/main" id="{77E87B6A-E810-7EDF-AF3F-DFC4D274C5CA}"/>
              </a:ext>
            </a:extLst>
          </p:cNvPr>
          <p:cNvSpPr txBox="1"/>
          <p:nvPr/>
        </p:nvSpPr>
        <p:spPr>
          <a:xfrm>
            <a:off x="867016" y="3322470"/>
            <a:ext cx="8151938" cy="830997"/>
          </a:xfrm>
          <a:prstGeom prst="rect">
            <a:avLst/>
          </a:prstGeom>
          <a:noFill/>
        </p:spPr>
        <p:txBody>
          <a:bodyPr wrap="square" rtlCol="0">
            <a:spAutoFit/>
          </a:bodyPr>
          <a:lstStyle/>
          <a:p>
            <a:r>
              <a:rPr kumimoji="1" lang="ja-JP" altLang="en-US" sz="4800" dirty="0">
                <a:latin typeface="Meiryo UI" panose="020B0604030504040204" pitchFamily="50" charset="-128"/>
                <a:ea typeface="Meiryo UI" panose="020B0604030504040204" pitchFamily="50" charset="-128"/>
              </a:rPr>
              <a:t>３．センター同期コンビの活躍？</a:t>
            </a:r>
          </a:p>
        </p:txBody>
      </p:sp>
      <p:sp>
        <p:nvSpPr>
          <p:cNvPr id="6" name="テキスト ボックス 5">
            <a:extLst>
              <a:ext uri="{FF2B5EF4-FFF2-40B4-BE49-F238E27FC236}">
                <a16:creationId xmlns:a16="http://schemas.microsoft.com/office/drawing/2014/main" id="{196FFB2B-79E4-5327-B27D-FCBDB2DFF199}"/>
              </a:ext>
            </a:extLst>
          </p:cNvPr>
          <p:cNvSpPr txBox="1"/>
          <p:nvPr/>
        </p:nvSpPr>
        <p:spPr>
          <a:xfrm>
            <a:off x="867016" y="1352994"/>
            <a:ext cx="7417292" cy="830997"/>
          </a:xfrm>
          <a:prstGeom prst="rect">
            <a:avLst/>
          </a:prstGeom>
          <a:noFill/>
        </p:spPr>
        <p:txBody>
          <a:bodyPr wrap="square" rtlCol="0">
            <a:spAutoFit/>
          </a:bodyPr>
          <a:lstStyle/>
          <a:p>
            <a:r>
              <a:rPr kumimoji="1" lang="ja-JP" altLang="en-US" sz="4800" dirty="0">
                <a:latin typeface="Meiryo UI" panose="020B0604030504040204" pitchFamily="50" charset="-128"/>
                <a:ea typeface="Meiryo UI" panose="020B0604030504040204" pitchFamily="50" charset="-128"/>
              </a:rPr>
              <a:t>１．神様　仏様　杉尾様！</a:t>
            </a:r>
          </a:p>
        </p:txBody>
      </p:sp>
      <p:pic>
        <p:nvPicPr>
          <p:cNvPr id="5" name="図 4">
            <a:extLst>
              <a:ext uri="{FF2B5EF4-FFF2-40B4-BE49-F238E27FC236}">
                <a16:creationId xmlns:a16="http://schemas.microsoft.com/office/drawing/2014/main" id="{917CE265-6FD2-63A2-8C9F-46A38C00D508}"/>
              </a:ext>
            </a:extLst>
          </p:cNvPr>
          <p:cNvPicPr>
            <a:picLocks noChangeAspect="1"/>
          </p:cNvPicPr>
          <p:nvPr/>
        </p:nvPicPr>
        <p:blipFill>
          <a:blip r:embed="rId2"/>
          <a:stretch>
            <a:fillRect/>
          </a:stretch>
        </p:blipFill>
        <p:spPr>
          <a:xfrm>
            <a:off x="8353175" y="5641549"/>
            <a:ext cx="791937" cy="605404"/>
          </a:xfrm>
          <a:prstGeom prst="rect">
            <a:avLst/>
          </a:prstGeom>
        </p:spPr>
      </p:pic>
    </p:spTree>
    <p:extLst>
      <p:ext uri="{BB962C8B-B14F-4D97-AF65-F5344CB8AC3E}">
        <p14:creationId xmlns:p14="http://schemas.microsoft.com/office/powerpoint/2010/main" val="3616913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ABF3B0-EF7E-B0BA-3E2D-D763EC9E504B}"/>
            </a:ext>
          </a:extLst>
        </p:cNvPr>
        <p:cNvGrpSpPr/>
        <p:nvPr/>
      </p:nvGrpSpPr>
      <p:grpSpPr>
        <a:xfrm>
          <a:off x="0" y="0"/>
          <a:ext cx="0" cy="0"/>
          <a:chOff x="0" y="0"/>
          <a:chExt cx="0" cy="0"/>
        </a:xfrm>
      </p:grpSpPr>
      <p:pic>
        <p:nvPicPr>
          <p:cNvPr id="7" name="図 6">
            <a:extLst>
              <a:ext uri="{FF2B5EF4-FFF2-40B4-BE49-F238E27FC236}">
                <a16:creationId xmlns:a16="http://schemas.microsoft.com/office/drawing/2014/main" id="{B30123F0-0498-786A-613D-23B4723F1605}"/>
              </a:ext>
            </a:extLst>
          </p:cNvPr>
          <p:cNvPicPr>
            <a:picLocks noChangeAspect="1"/>
          </p:cNvPicPr>
          <p:nvPr/>
        </p:nvPicPr>
        <p:blipFill>
          <a:blip r:embed="rId2"/>
          <a:stretch>
            <a:fillRect/>
          </a:stretch>
        </p:blipFill>
        <p:spPr>
          <a:xfrm>
            <a:off x="8353175" y="5641549"/>
            <a:ext cx="791937" cy="605404"/>
          </a:xfrm>
          <a:prstGeom prst="rect">
            <a:avLst/>
          </a:prstGeom>
        </p:spPr>
      </p:pic>
      <p:sp>
        <p:nvSpPr>
          <p:cNvPr id="3" name="テキスト ボックス 2">
            <a:extLst>
              <a:ext uri="{FF2B5EF4-FFF2-40B4-BE49-F238E27FC236}">
                <a16:creationId xmlns:a16="http://schemas.microsoft.com/office/drawing/2014/main" id="{82A2DA12-C730-560A-B929-307DAAD6ADE3}"/>
              </a:ext>
            </a:extLst>
          </p:cNvPr>
          <p:cNvSpPr txBox="1"/>
          <p:nvPr/>
        </p:nvSpPr>
        <p:spPr>
          <a:xfrm>
            <a:off x="382465" y="368256"/>
            <a:ext cx="5916735" cy="830997"/>
          </a:xfrm>
          <a:prstGeom prst="rect">
            <a:avLst/>
          </a:prstGeom>
          <a:noFill/>
        </p:spPr>
        <p:txBody>
          <a:bodyPr wrap="square" rtlCol="0">
            <a:spAutoFit/>
          </a:bodyPr>
          <a:lstStyle/>
          <a:p>
            <a:r>
              <a:rPr kumimoji="1" lang="en-US" altLang="ja-JP" sz="4800" dirty="0">
                <a:latin typeface="Meiryo UI" panose="020B0604030504040204" pitchFamily="50" charset="-128"/>
                <a:ea typeface="Meiryo UI" panose="020B0604030504040204" pitchFamily="50" charset="-128"/>
              </a:rPr>
              <a:t>12</a:t>
            </a:r>
            <a:r>
              <a:rPr kumimoji="1" lang="ja-JP" altLang="en-US" sz="4800" dirty="0">
                <a:latin typeface="Meiryo UI" panose="020B0604030504040204" pitchFamily="50" charset="-128"/>
                <a:ea typeface="Meiryo UI" panose="020B0604030504040204" pitchFamily="50" charset="-128"/>
              </a:rPr>
              <a:t>月</a:t>
            </a:r>
            <a:r>
              <a:rPr kumimoji="1" lang="en-US" altLang="ja-JP" sz="4800" dirty="0">
                <a:latin typeface="Meiryo UI" panose="020B0604030504040204" pitchFamily="50" charset="-128"/>
                <a:ea typeface="Meiryo UI" panose="020B0604030504040204" pitchFamily="50" charset="-128"/>
              </a:rPr>
              <a:t>7</a:t>
            </a:r>
            <a:r>
              <a:rPr kumimoji="1" lang="ja-JP" altLang="en-US" sz="4800" dirty="0">
                <a:latin typeface="Meiryo UI" panose="020B0604030504040204" pitchFamily="50" charset="-128"/>
                <a:ea typeface="Meiryo UI" panose="020B0604030504040204" pitchFamily="50" charset="-128"/>
              </a:rPr>
              <a:t>日　不惑戦</a:t>
            </a:r>
          </a:p>
        </p:txBody>
      </p:sp>
      <p:pic>
        <p:nvPicPr>
          <p:cNvPr id="6" name="図 5">
            <a:extLst>
              <a:ext uri="{FF2B5EF4-FFF2-40B4-BE49-F238E27FC236}">
                <a16:creationId xmlns:a16="http://schemas.microsoft.com/office/drawing/2014/main" id="{BAD074B0-AB52-323E-60E4-76DBC501D161}"/>
              </a:ext>
            </a:extLst>
          </p:cNvPr>
          <p:cNvPicPr>
            <a:picLocks noChangeAspect="1"/>
          </p:cNvPicPr>
          <p:nvPr/>
        </p:nvPicPr>
        <p:blipFill>
          <a:blip r:embed="rId3">
            <a:extLst>
              <a:ext uri="{28A0092B-C50C-407E-A947-70E740481C1C}">
                <a14:useLocalDpi xmlns:a14="http://schemas.microsoft.com/office/drawing/2010/main" val="0"/>
              </a:ext>
            </a:extLst>
          </a:blip>
          <a:srcRect l="26426" t="9468" r="12416" b="29066"/>
          <a:stretch>
            <a:fillRect/>
          </a:stretch>
        </p:blipFill>
        <p:spPr>
          <a:xfrm>
            <a:off x="2577003" y="2743804"/>
            <a:ext cx="3989989" cy="3007573"/>
          </a:xfrm>
          <a:prstGeom prst="rect">
            <a:avLst/>
          </a:prstGeom>
        </p:spPr>
      </p:pic>
      <p:sp>
        <p:nvSpPr>
          <p:cNvPr id="11" name="吹き出し: 角を丸めた四角形 10">
            <a:extLst>
              <a:ext uri="{FF2B5EF4-FFF2-40B4-BE49-F238E27FC236}">
                <a16:creationId xmlns:a16="http://schemas.microsoft.com/office/drawing/2014/main" id="{599CA978-810E-878F-B2FD-863E319AE41B}"/>
              </a:ext>
            </a:extLst>
          </p:cNvPr>
          <p:cNvSpPr/>
          <p:nvPr/>
        </p:nvSpPr>
        <p:spPr>
          <a:xfrm>
            <a:off x="6668620" y="2743804"/>
            <a:ext cx="2395088" cy="1127654"/>
          </a:xfrm>
          <a:prstGeom prst="wedgeRoundRectCallout">
            <a:avLst>
              <a:gd name="adj1" fmla="val -61160"/>
              <a:gd name="adj2" fmla="val 18654"/>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t>追撃のトライ！</a:t>
            </a:r>
          </a:p>
        </p:txBody>
      </p:sp>
      <p:sp>
        <p:nvSpPr>
          <p:cNvPr id="12" name="吹き出し: 角を丸めた四角形 11">
            <a:extLst>
              <a:ext uri="{FF2B5EF4-FFF2-40B4-BE49-F238E27FC236}">
                <a16:creationId xmlns:a16="http://schemas.microsoft.com/office/drawing/2014/main" id="{56C6DB79-DA8D-25A8-D473-7601E36F6123}"/>
              </a:ext>
            </a:extLst>
          </p:cNvPr>
          <p:cNvSpPr/>
          <p:nvPr/>
        </p:nvSpPr>
        <p:spPr>
          <a:xfrm>
            <a:off x="6668620" y="4623723"/>
            <a:ext cx="2395088" cy="1127654"/>
          </a:xfrm>
          <a:prstGeom prst="wedgeRoundRectCallout">
            <a:avLst>
              <a:gd name="adj1" fmla="val -61012"/>
              <a:gd name="adj2" fmla="val -30513"/>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t>唯一の</a:t>
            </a:r>
            <a:endParaRPr kumimoji="1" lang="en-US" altLang="ja-JP" sz="2400" dirty="0"/>
          </a:p>
          <a:p>
            <a:pPr algn="ctr"/>
            <a:r>
              <a:rPr kumimoji="1" lang="ja-JP" altLang="en-US" sz="2400" dirty="0"/>
              <a:t>サインプレーでノックフォワード</a:t>
            </a:r>
            <a:endParaRPr kumimoji="1" lang="en-US" altLang="ja-JP" sz="2400" dirty="0"/>
          </a:p>
        </p:txBody>
      </p:sp>
      <p:sp>
        <p:nvSpPr>
          <p:cNvPr id="13" name="吹き出し: 角を丸めた四角形 12">
            <a:extLst>
              <a:ext uri="{FF2B5EF4-FFF2-40B4-BE49-F238E27FC236}">
                <a16:creationId xmlns:a16="http://schemas.microsoft.com/office/drawing/2014/main" id="{7C010EE8-B646-1510-0EA1-AA75933E93AF}"/>
              </a:ext>
            </a:extLst>
          </p:cNvPr>
          <p:cNvSpPr/>
          <p:nvPr/>
        </p:nvSpPr>
        <p:spPr>
          <a:xfrm>
            <a:off x="80287" y="2743804"/>
            <a:ext cx="2395088" cy="1127654"/>
          </a:xfrm>
          <a:prstGeom prst="wedgeRoundRectCallout">
            <a:avLst>
              <a:gd name="adj1" fmla="val 62572"/>
              <a:gd name="adj2" fmla="val 20844"/>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t>ＳＯの位置でキック</a:t>
            </a:r>
          </a:p>
        </p:txBody>
      </p:sp>
      <p:sp>
        <p:nvSpPr>
          <p:cNvPr id="14" name="吹き出し: 角を丸めた四角形 13">
            <a:extLst>
              <a:ext uri="{FF2B5EF4-FFF2-40B4-BE49-F238E27FC236}">
                <a16:creationId xmlns:a16="http://schemas.microsoft.com/office/drawing/2014/main" id="{24CC4132-0204-5B61-FF5F-FB8969D0CCE8}"/>
              </a:ext>
            </a:extLst>
          </p:cNvPr>
          <p:cNvSpPr/>
          <p:nvPr/>
        </p:nvSpPr>
        <p:spPr>
          <a:xfrm>
            <a:off x="80287" y="4630792"/>
            <a:ext cx="2395088" cy="1127655"/>
          </a:xfrm>
          <a:prstGeom prst="wedgeRoundRectCallout">
            <a:avLst>
              <a:gd name="adj1" fmla="val 63057"/>
              <a:gd name="adj2" fmla="val -30707"/>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t>相手が落とした</a:t>
            </a:r>
            <a:endParaRPr kumimoji="1" lang="en-US" altLang="ja-JP" sz="2400" dirty="0"/>
          </a:p>
          <a:p>
            <a:pPr algn="ctr"/>
            <a:r>
              <a:rPr kumimoji="1" lang="ja-JP" altLang="en-US" sz="2400" dirty="0"/>
              <a:t>ボールを拾う</a:t>
            </a:r>
            <a:endParaRPr kumimoji="1" lang="en-US" altLang="ja-JP" sz="2400" dirty="0"/>
          </a:p>
        </p:txBody>
      </p:sp>
      <p:sp>
        <p:nvSpPr>
          <p:cNvPr id="4" name="テキスト ボックス 3">
            <a:extLst>
              <a:ext uri="{FF2B5EF4-FFF2-40B4-BE49-F238E27FC236}">
                <a16:creationId xmlns:a16="http://schemas.microsoft.com/office/drawing/2014/main" id="{E14FE70C-7BDB-6EFC-F17F-BEC2C432AE2F}"/>
              </a:ext>
            </a:extLst>
          </p:cNvPr>
          <p:cNvSpPr txBox="1"/>
          <p:nvPr/>
        </p:nvSpPr>
        <p:spPr>
          <a:xfrm>
            <a:off x="382465" y="1352994"/>
            <a:ext cx="3157904" cy="830997"/>
          </a:xfrm>
          <a:prstGeom prst="rect">
            <a:avLst/>
          </a:prstGeom>
          <a:noFill/>
        </p:spPr>
        <p:txBody>
          <a:bodyPr wrap="square" rtlCol="0">
            <a:spAutoFit/>
          </a:bodyPr>
          <a:lstStyle/>
          <a:p>
            <a:r>
              <a:rPr kumimoji="1" lang="en-US" altLang="ja-JP" sz="4800" dirty="0">
                <a:latin typeface="Meiryo UI" panose="020B0604030504040204" pitchFamily="50" charset="-128"/>
                <a:ea typeface="Meiryo UI" panose="020B0604030504040204" pitchFamily="50" charset="-128"/>
              </a:rPr>
              <a:t>2</a:t>
            </a:r>
            <a:r>
              <a:rPr kumimoji="1" lang="ja-JP" altLang="en-US" sz="4800" dirty="0">
                <a:latin typeface="Meiryo UI" panose="020B0604030504040204" pitchFamily="50" charset="-128"/>
                <a:ea typeface="Meiryo UI" panose="020B0604030504040204" pitchFamily="50" charset="-128"/>
              </a:rPr>
              <a:t>人で４回</a:t>
            </a:r>
          </a:p>
        </p:txBody>
      </p:sp>
      <p:sp>
        <p:nvSpPr>
          <p:cNvPr id="5" name="テキスト ボックス 4">
            <a:extLst>
              <a:ext uri="{FF2B5EF4-FFF2-40B4-BE49-F238E27FC236}">
                <a16:creationId xmlns:a16="http://schemas.microsoft.com/office/drawing/2014/main" id="{F1A791A4-2D42-B046-87CA-972EE19E5F42}"/>
              </a:ext>
            </a:extLst>
          </p:cNvPr>
          <p:cNvSpPr txBox="1"/>
          <p:nvPr/>
        </p:nvSpPr>
        <p:spPr>
          <a:xfrm>
            <a:off x="3340832" y="1361742"/>
            <a:ext cx="5889877" cy="830997"/>
          </a:xfrm>
          <a:prstGeom prst="rect">
            <a:avLst/>
          </a:prstGeom>
          <a:noFill/>
        </p:spPr>
        <p:txBody>
          <a:bodyPr wrap="square" rtlCol="0">
            <a:spAutoFit/>
          </a:bodyPr>
          <a:lstStyle/>
          <a:p>
            <a:r>
              <a:rPr kumimoji="1" lang="ja-JP" altLang="en-US" sz="4800" dirty="0">
                <a:latin typeface="Meiryo UI" panose="020B0604030504040204" pitchFamily="50" charset="-128"/>
                <a:ea typeface="Meiryo UI" panose="020B0604030504040204" pitchFamily="50" charset="-128"/>
              </a:rPr>
              <a:t>←ボールに触った回数</a:t>
            </a:r>
          </a:p>
        </p:txBody>
      </p:sp>
    </p:spTree>
    <p:extLst>
      <p:ext uri="{BB962C8B-B14F-4D97-AF65-F5344CB8AC3E}">
        <p14:creationId xmlns:p14="http://schemas.microsoft.com/office/powerpoint/2010/main" val="2305900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A2B07B-84F9-66DF-F9DA-7A24A8E33480}"/>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803B304C-FEE7-9DD4-B084-2D1068E019AA}"/>
              </a:ext>
            </a:extLst>
          </p:cNvPr>
          <p:cNvSpPr txBox="1"/>
          <p:nvPr/>
        </p:nvSpPr>
        <p:spPr>
          <a:xfrm>
            <a:off x="382465" y="368256"/>
            <a:ext cx="5916735" cy="830997"/>
          </a:xfrm>
          <a:prstGeom prst="rect">
            <a:avLst/>
          </a:prstGeom>
          <a:noFill/>
        </p:spPr>
        <p:txBody>
          <a:bodyPr wrap="square" rtlCol="0">
            <a:spAutoFit/>
          </a:bodyPr>
          <a:lstStyle/>
          <a:p>
            <a:r>
              <a:rPr kumimoji="1" lang="ja-JP" altLang="en-US" sz="4800" dirty="0">
                <a:latin typeface="Meiryo UI" panose="020B0604030504040204" pitchFamily="50" charset="-128"/>
                <a:ea typeface="Meiryo UI" panose="020B0604030504040204" pitchFamily="50" charset="-128"/>
              </a:rPr>
              <a:t>菅平　５戦全勝</a:t>
            </a:r>
          </a:p>
        </p:txBody>
      </p:sp>
      <p:sp>
        <p:nvSpPr>
          <p:cNvPr id="4" name="テキスト ボックス 3">
            <a:extLst>
              <a:ext uri="{FF2B5EF4-FFF2-40B4-BE49-F238E27FC236}">
                <a16:creationId xmlns:a16="http://schemas.microsoft.com/office/drawing/2014/main" id="{921E3C51-4EB7-86C8-2BC0-02A8F905B59C}"/>
              </a:ext>
            </a:extLst>
          </p:cNvPr>
          <p:cNvSpPr txBox="1"/>
          <p:nvPr/>
        </p:nvSpPr>
        <p:spPr>
          <a:xfrm>
            <a:off x="2465754" y="1618718"/>
            <a:ext cx="4212492" cy="830997"/>
          </a:xfrm>
          <a:prstGeom prst="rect">
            <a:avLst/>
          </a:prstGeom>
          <a:noFill/>
        </p:spPr>
        <p:txBody>
          <a:bodyPr wrap="square" rtlCol="0">
            <a:spAutoFit/>
          </a:bodyPr>
          <a:lstStyle/>
          <a:p>
            <a:r>
              <a:rPr kumimoji="1" lang="ja-JP" altLang="en-US" sz="4800" dirty="0">
                <a:latin typeface="Meiryo UI" panose="020B0604030504040204" pitchFamily="50" charset="-128"/>
                <a:ea typeface="Meiryo UI" panose="020B0604030504040204" pitchFamily="50" charset="-128"/>
              </a:rPr>
              <a:t>昨年からの課題</a:t>
            </a:r>
          </a:p>
        </p:txBody>
      </p:sp>
      <p:sp>
        <p:nvSpPr>
          <p:cNvPr id="13" name="爆発: 14 pt 12">
            <a:extLst>
              <a:ext uri="{FF2B5EF4-FFF2-40B4-BE49-F238E27FC236}">
                <a16:creationId xmlns:a16="http://schemas.microsoft.com/office/drawing/2014/main" id="{2DDF3BEB-7D6E-DE6F-72C3-27F858D6D015}"/>
              </a:ext>
            </a:extLst>
          </p:cNvPr>
          <p:cNvSpPr/>
          <p:nvPr/>
        </p:nvSpPr>
        <p:spPr>
          <a:xfrm>
            <a:off x="0" y="2654674"/>
            <a:ext cx="9466333" cy="3277270"/>
          </a:xfrm>
          <a:prstGeom prst="irregularSeal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6600" b="1" dirty="0"/>
              <a:t>チョン蹴り</a:t>
            </a:r>
          </a:p>
        </p:txBody>
      </p:sp>
      <p:pic>
        <p:nvPicPr>
          <p:cNvPr id="5" name="図 4">
            <a:extLst>
              <a:ext uri="{FF2B5EF4-FFF2-40B4-BE49-F238E27FC236}">
                <a16:creationId xmlns:a16="http://schemas.microsoft.com/office/drawing/2014/main" id="{B34DBB6F-AFD6-89B9-2224-019C1C247015}"/>
              </a:ext>
            </a:extLst>
          </p:cNvPr>
          <p:cNvPicPr>
            <a:picLocks noChangeAspect="1"/>
          </p:cNvPicPr>
          <p:nvPr/>
        </p:nvPicPr>
        <p:blipFill>
          <a:blip r:embed="rId2"/>
          <a:stretch>
            <a:fillRect/>
          </a:stretch>
        </p:blipFill>
        <p:spPr>
          <a:xfrm>
            <a:off x="8353175" y="5641549"/>
            <a:ext cx="791937" cy="605404"/>
          </a:xfrm>
          <a:prstGeom prst="rect">
            <a:avLst/>
          </a:prstGeom>
        </p:spPr>
      </p:pic>
    </p:spTree>
    <p:extLst>
      <p:ext uri="{BB962C8B-B14F-4D97-AF65-F5344CB8AC3E}">
        <p14:creationId xmlns:p14="http://schemas.microsoft.com/office/powerpoint/2010/main" val="929301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7F117B-5A7B-F143-1BD4-9EFE40ED76E8}"/>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4988A3B4-BE7F-71EB-4E48-967EE69942D6}"/>
              </a:ext>
            </a:extLst>
          </p:cNvPr>
          <p:cNvPicPr>
            <a:picLocks noChangeAspect="1"/>
          </p:cNvPicPr>
          <p:nvPr/>
        </p:nvPicPr>
        <p:blipFill>
          <a:blip r:embed="rId6"/>
          <a:stretch>
            <a:fillRect/>
          </a:stretch>
        </p:blipFill>
        <p:spPr>
          <a:xfrm>
            <a:off x="8353175" y="5641549"/>
            <a:ext cx="791937" cy="605404"/>
          </a:xfrm>
          <a:prstGeom prst="rect">
            <a:avLst/>
          </a:prstGeom>
        </p:spPr>
      </p:pic>
      <p:pic>
        <p:nvPicPr>
          <p:cNvPr id="4" name="無題のビデオ ‐ Clipchampで作成 (2)圧縮">
            <a:hlinkClick r:id="" action="ppaction://media"/>
            <a:extLst>
              <a:ext uri="{FF2B5EF4-FFF2-40B4-BE49-F238E27FC236}">
                <a16:creationId xmlns:a16="http://schemas.microsoft.com/office/drawing/2014/main" id="{C3525598-182E-7DA2-C549-BED87AC278FC}"/>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857250"/>
            <a:ext cx="9144000" cy="5143500"/>
          </a:xfrm>
          <a:prstGeom prst="rect">
            <a:avLst/>
          </a:prstGeom>
        </p:spPr>
      </p:pic>
      <p:pic>
        <p:nvPicPr>
          <p:cNvPr id="5" name="無題のビデオ ‐ Clipchampで作成 (1) (1)圧縮">
            <a:hlinkClick r:id="" action="ppaction://media"/>
            <a:extLst>
              <a:ext uri="{FF2B5EF4-FFF2-40B4-BE49-F238E27FC236}">
                <a16:creationId xmlns:a16="http://schemas.microsoft.com/office/drawing/2014/main" id="{81117186-A2FD-1B0C-73A0-3A18C8F4632E}"/>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0" y="857250"/>
            <a:ext cx="9144000" cy="5143500"/>
          </a:xfrm>
          <a:prstGeom prst="rect">
            <a:avLst/>
          </a:prstGeom>
        </p:spPr>
      </p:pic>
    </p:spTree>
    <p:extLst>
      <p:ext uri="{BB962C8B-B14F-4D97-AF65-F5344CB8AC3E}">
        <p14:creationId xmlns:p14="http://schemas.microsoft.com/office/powerpoint/2010/main" val="609783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1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32"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out)">
                                      <p:cBhvr>
                                        <p:cTn id="11" dur="1000"/>
                                        <p:tgtEl>
                                          <p:spTgt spid="5"/>
                                        </p:tgtEl>
                                      </p:cBhvr>
                                    </p:animEffect>
                                  </p:childTnLst>
                                </p:cTn>
                              </p:par>
                            </p:childTnLst>
                          </p:cTn>
                        </p:par>
                        <p:par>
                          <p:cTn id="12" fill="hold">
                            <p:stCondLst>
                              <p:cond delay="1000"/>
                            </p:stCondLst>
                            <p:childTnLst>
                              <p:par>
                                <p:cTn id="13" presetID="1" presetClass="mediacall" presetSubtype="0" fill="hold" nodeType="afterEffect">
                                  <p:stCondLst>
                                    <p:cond delay="0"/>
                                  </p:stCondLst>
                                  <p:childTnLst>
                                    <p:cmd type="call" cmd="playFrom(0.0)">
                                      <p:cBhvr>
                                        <p:cTn id="14" dur="154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4"/>
                </p:tgtEl>
              </p:cMediaNode>
            </p:video>
            <p:video>
              <p:cMediaNode vol="80000">
                <p:cTn id="16" fill="hold" display="0">
                  <p:stCondLst>
                    <p:cond delay="indefinite"/>
                  </p:stCondLst>
                </p:cTn>
                <p:tgtEl>
                  <p:spTgt spid="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982938-6F4B-AE95-371E-186DDE9F6B92}"/>
            </a:ext>
          </a:extLst>
        </p:cNvPr>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7AD01861-27CB-7872-29C2-37C6F1FE4A39}"/>
              </a:ext>
            </a:extLst>
          </p:cNvPr>
          <p:cNvSpPr txBox="1"/>
          <p:nvPr/>
        </p:nvSpPr>
        <p:spPr>
          <a:xfrm>
            <a:off x="116059" y="982475"/>
            <a:ext cx="8904849" cy="3774110"/>
          </a:xfrm>
          <a:prstGeom prst="rect">
            <a:avLst/>
          </a:prstGeom>
          <a:noFill/>
        </p:spPr>
        <p:txBody>
          <a:bodyPr wrap="square" rtlCol="0">
            <a:spAutoFit/>
          </a:bodyPr>
          <a:lstStyle/>
          <a:p>
            <a:r>
              <a:rPr kumimoji="1" lang="en-US" altLang="ja-JP" sz="6000" dirty="0">
                <a:solidFill>
                  <a:srgbClr val="FF0000"/>
                </a:solidFill>
              </a:rPr>
              <a:t>2026</a:t>
            </a:r>
            <a:r>
              <a:rPr kumimoji="1" lang="ja-JP" altLang="en-US" sz="6000" dirty="0">
                <a:solidFill>
                  <a:srgbClr val="FF0000"/>
                </a:solidFill>
              </a:rPr>
              <a:t>年</a:t>
            </a:r>
            <a:r>
              <a:rPr kumimoji="1" lang="ja-JP" altLang="en-US" sz="6000" dirty="0"/>
              <a:t>の課題</a:t>
            </a:r>
            <a:endParaRPr lang="en-US" altLang="ja-JP" sz="6000" dirty="0"/>
          </a:p>
          <a:p>
            <a:pPr defTabSz="685800">
              <a:defRPr/>
            </a:pPr>
            <a:r>
              <a:rPr kumimoji="1" lang="ja-JP" altLang="en-US" sz="4650" dirty="0">
                <a:solidFill>
                  <a:prstClr val="black"/>
                </a:solidFill>
                <a:latin typeface="游ゴシック" panose="020F0502020204030204"/>
                <a:ea typeface="游ゴシック" panose="020B0400000000000000" pitchFamily="50" charset="-128"/>
              </a:rPr>
              <a:t>１</a:t>
            </a:r>
            <a:r>
              <a:rPr kumimoji="1" lang="en-US" altLang="ja-JP" sz="4650" dirty="0">
                <a:solidFill>
                  <a:prstClr val="black"/>
                </a:solidFill>
                <a:latin typeface="游ゴシック" panose="020F0502020204030204"/>
                <a:ea typeface="游ゴシック" panose="020B0400000000000000" pitchFamily="50" charset="-128"/>
              </a:rPr>
              <a:t>.</a:t>
            </a:r>
            <a:r>
              <a:rPr kumimoji="1" lang="ja-JP" altLang="en-US" sz="4650" dirty="0">
                <a:solidFill>
                  <a:prstClr val="black"/>
                </a:solidFill>
                <a:latin typeface="游ゴシック" panose="020F0502020204030204"/>
                <a:ea typeface="游ゴシック" panose="020B0400000000000000" pitchFamily="50" charset="-128"/>
              </a:rPr>
              <a:t>白パンのリクルート</a:t>
            </a:r>
            <a:endParaRPr kumimoji="1" lang="en-US" altLang="ja-JP" sz="4650" dirty="0">
              <a:solidFill>
                <a:prstClr val="black"/>
              </a:solidFill>
              <a:latin typeface="游ゴシック" panose="020F0502020204030204"/>
              <a:ea typeface="游ゴシック" panose="020B0400000000000000" pitchFamily="50" charset="-128"/>
            </a:endParaRPr>
          </a:p>
          <a:p>
            <a:pPr defTabSz="685800">
              <a:defRPr/>
            </a:pPr>
            <a:r>
              <a:rPr kumimoji="1" lang="ja-JP" altLang="en-US" sz="4650" dirty="0">
                <a:solidFill>
                  <a:prstClr val="black"/>
                </a:solidFill>
                <a:latin typeface="游ゴシック" panose="020F0502020204030204"/>
                <a:ea typeface="游ゴシック" panose="020B0400000000000000" pitchFamily="50" charset="-128"/>
              </a:rPr>
              <a:t>２</a:t>
            </a:r>
            <a:r>
              <a:rPr kumimoji="1" lang="en-US" altLang="ja-JP" sz="4650" dirty="0">
                <a:solidFill>
                  <a:prstClr val="black"/>
                </a:solidFill>
                <a:latin typeface="游ゴシック" panose="020F0502020204030204"/>
                <a:ea typeface="游ゴシック" panose="020B0400000000000000" pitchFamily="50" charset="-128"/>
              </a:rPr>
              <a:t>.</a:t>
            </a:r>
            <a:r>
              <a:rPr kumimoji="1" lang="ja-JP" altLang="en-US" sz="4650" dirty="0">
                <a:solidFill>
                  <a:prstClr val="black"/>
                </a:solidFill>
                <a:latin typeface="游ゴシック" panose="020F0502020204030204"/>
                <a:ea typeface="游ゴシック" panose="020B0400000000000000" pitchFamily="50" charset="-128"/>
              </a:rPr>
              <a:t>創部</a:t>
            </a:r>
            <a:r>
              <a:rPr kumimoji="1" lang="en-US" altLang="ja-JP" sz="4650" dirty="0">
                <a:solidFill>
                  <a:prstClr val="black"/>
                </a:solidFill>
                <a:latin typeface="游ゴシック" panose="020F0502020204030204"/>
                <a:ea typeface="游ゴシック" panose="020B0400000000000000" pitchFamily="50" charset="-128"/>
              </a:rPr>
              <a:t>48</a:t>
            </a:r>
            <a:r>
              <a:rPr kumimoji="1" lang="ja-JP" altLang="en-US" sz="4650" dirty="0">
                <a:solidFill>
                  <a:prstClr val="black"/>
                </a:solidFill>
                <a:latin typeface="游ゴシック" panose="020F0502020204030204"/>
                <a:ea typeface="游ゴシック" panose="020B0400000000000000" pitchFamily="50" charset="-128"/>
              </a:rPr>
              <a:t>年目</a:t>
            </a:r>
            <a:r>
              <a:rPr kumimoji="1" lang="en-US" altLang="ja-JP" sz="4650" dirty="0">
                <a:solidFill>
                  <a:prstClr val="black"/>
                </a:solidFill>
                <a:latin typeface="游ゴシック" panose="020F0502020204030204"/>
                <a:ea typeface="游ゴシック" panose="020B0400000000000000" pitchFamily="50" charset="-128"/>
              </a:rPr>
              <a:t>…50</a:t>
            </a:r>
            <a:r>
              <a:rPr kumimoji="1" lang="ja-JP" altLang="en-US" sz="4650" dirty="0">
                <a:solidFill>
                  <a:prstClr val="black"/>
                </a:solidFill>
                <a:latin typeface="游ゴシック" panose="020F0502020204030204"/>
                <a:ea typeface="游ゴシック" panose="020B0400000000000000" pitchFamily="50" charset="-128"/>
              </a:rPr>
              <a:t>周年にむけて</a:t>
            </a:r>
            <a:endParaRPr kumimoji="1" lang="en-US" altLang="ja-JP" sz="4650" dirty="0">
              <a:solidFill>
                <a:prstClr val="black"/>
              </a:solidFill>
              <a:latin typeface="游ゴシック" panose="020F0502020204030204"/>
              <a:ea typeface="游ゴシック" panose="020B0400000000000000" pitchFamily="50" charset="-128"/>
            </a:endParaRPr>
          </a:p>
          <a:p>
            <a:pPr defTabSz="685800">
              <a:defRPr/>
            </a:pPr>
            <a:r>
              <a:rPr lang="ja-JP" altLang="en-US" sz="8625" b="1" dirty="0">
                <a:solidFill>
                  <a:srgbClr val="FF0000"/>
                </a:solidFill>
                <a:latin typeface="游ゴシック" panose="020F0502020204030204"/>
                <a:ea typeface="游ゴシック" panose="020B0400000000000000" pitchFamily="50" charset="-128"/>
              </a:rPr>
              <a:t>３</a:t>
            </a:r>
            <a:r>
              <a:rPr lang="en-US" altLang="ja-JP" sz="8625" b="1" dirty="0">
                <a:solidFill>
                  <a:srgbClr val="FF0000"/>
                </a:solidFill>
                <a:latin typeface="游ゴシック" panose="020F0502020204030204"/>
                <a:ea typeface="游ゴシック" panose="020B0400000000000000" pitchFamily="50" charset="-128"/>
              </a:rPr>
              <a:t>.</a:t>
            </a:r>
            <a:r>
              <a:rPr lang="ja-JP" altLang="en-US" sz="8625" b="1" dirty="0">
                <a:solidFill>
                  <a:srgbClr val="FF0000"/>
                </a:solidFill>
                <a:latin typeface="游ゴシック" panose="020F0502020204030204"/>
                <a:ea typeface="游ゴシック" panose="020B0400000000000000" pitchFamily="50" charset="-128"/>
              </a:rPr>
              <a:t>パンツ別課題</a:t>
            </a:r>
            <a:endParaRPr lang="en-US" altLang="ja-JP" sz="8625" b="1" dirty="0">
              <a:solidFill>
                <a:srgbClr val="FF0000"/>
              </a:solidFill>
            </a:endParaRPr>
          </a:p>
        </p:txBody>
      </p:sp>
      <p:pic>
        <p:nvPicPr>
          <p:cNvPr id="2" name="図 1">
            <a:extLst>
              <a:ext uri="{FF2B5EF4-FFF2-40B4-BE49-F238E27FC236}">
                <a16:creationId xmlns:a16="http://schemas.microsoft.com/office/drawing/2014/main" id="{D463F4BD-DAF9-EA18-C442-7030EF8FBA00}"/>
              </a:ext>
            </a:extLst>
          </p:cNvPr>
          <p:cNvPicPr>
            <a:picLocks noChangeAspect="1"/>
          </p:cNvPicPr>
          <p:nvPr/>
        </p:nvPicPr>
        <p:blipFill>
          <a:blip r:embed="rId2"/>
          <a:stretch>
            <a:fillRect/>
          </a:stretch>
        </p:blipFill>
        <p:spPr>
          <a:xfrm>
            <a:off x="8353175" y="5641549"/>
            <a:ext cx="791937" cy="605404"/>
          </a:xfrm>
          <a:prstGeom prst="rect">
            <a:avLst/>
          </a:prstGeom>
        </p:spPr>
      </p:pic>
    </p:spTree>
    <p:extLst>
      <p:ext uri="{BB962C8B-B14F-4D97-AF65-F5344CB8AC3E}">
        <p14:creationId xmlns:p14="http://schemas.microsoft.com/office/powerpoint/2010/main" val="128308020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08595-49D7-FB9B-A4B3-8AF27A5D6110}"/>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C54600B7-6FF6-7C87-9F9B-B955BAAB0320}"/>
              </a:ext>
            </a:extLst>
          </p:cNvPr>
          <p:cNvSpPr txBox="1"/>
          <p:nvPr/>
        </p:nvSpPr>
        <p:spPr>
          <a:xfrm>
            <a:off x="595504" y="1581230"/>
            <a:ext cx="3227560" cy="830997"/>
          </a:xfrm>
          <a:prstGeom prst="rect">
            <a:avLst/>
          </a:prstGeom>
          <a:noFill/>
        </p:spPr>
        <p:txBody>
          <a:bodyPr wrap="square" rtlCol="0">
            <a:spAutoFit/>
          </a:bodyPr>
          <a:lstStyle/>
          <a:p>
            <a:r>
              <a:rPr kumimoji="1" lang="ja-JP" altLang="en-US" sz="4800" dirty="0">
                <a:latin typeface="Meiryo UI" panose="020B0604030504040204" pitchFamily="50" charset="-128"/>
                <a:ea typeface="Meiryo UI" panose="020B0604030504040204" pitchFamily="50" charset="-128"/>
              </a:rPr>
              <a:t>チョン蹴り練</a:t>
            </a:r>
          </a:p>
        </p:txBody>
      </p:sp>
      <p:pic>
        <p:nvPicPr>
          <p:cNvPr id="7" name="図 6">
            <a:extLst>
              <a:ext uri="{FF2B5EF4-FFF2-40B4-BE49-F238E27FC236}">
                <a16:creationId xmlns:a16="http://schemas.microsoft.com/office/drawing/2014/main" id="{DFFDCF6B-D074-FA8D-99F2-BFBC4A9BEB1E}"/>
              </a:ext>
            </a:extLst>
          </p:cNvPr>
          <p:cNvPicPr>
            <a:picLocks noChangeAspect="1"/>
          </p:cNvPicPr>
          <p:nvPr/>
        </p:nvPicPr>
        <p:blipFill>
          <a:blip r:embed="rId2">
            <a:extLst>
              <a:ext uri="{28A0092B-C50C-407E-A947-70E740481C1C}">
                <a14:useLocalDpi xmlns:a14="http://schemas.microsoft.com/office/drawing/2010/main" val="0"/>
              </a:ext>
            </a:extLst>
          </a:blip>
          <a:srcRect l="28879" t="20513" r="35717" b="36902"/>
          <a:stretch>
            <a:fillRect/>
          </a:stretch>
        </p:blipFill>
        <p:spPr>
          <a:xfrm>
            <a:off x="422031" y="1075789"/>
            <a:ext cx="3187994" cy="5112822"/>
          </a:xfrm>
          <a:prstGeom prst="roundRect">
            <a:avLst>
              <a:gd name="adj" fmla="val 12737"/>
            </a:avLst>
          </a:prstGeom>
        </p:spPr>
      </p:pic>
      <p:sp>
        <p:nvSpPr>
          <p:cNvPr id="8" name="吹き出し: 円形 7">
            <a:extLst>
              <a:ext uri="{FF2B5EF4-FFF2-40B4-BE49-F238E27FC236}">
                <a16:creationId xmlns:a16="http://schemas.microsoft.com/office/drawing/2014/main" id="{51958A62-44BD-BE11-9DC7-451694B7E009}"/>
              </a:ext>
            </a:extLst>
          </p:cNvPr>
          <p:cNvSpPr/>
          <p:nvPr/>
        </p:nvSpPr>
        <p:spPr>
          <a:xfrm>
            <a:off x="3837899" y="326375"/>
            <a:ext cx="4121357" cy="2836381"/>
          </a:xfrm>
          <a:prstGeom prst="wedgeEllipseCallout">
            <a:avLst>
              <a:gd name="adj1" fmla="val -66596"/>
              <a:gd name="adj2" fmla="val 1186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4800" dirty="0"/>
              <a:t>個人練で</a:t>
            </a:r>
            <a:endParaRPr kumimoji="1" lang="en-US" altLang="ja-JP" sz="4800" dirty="0"/>
          </a:p>
          <a:p>
            <a:pPr algn="ctr"/>
            <a:r>
              <a:rPr kumimoji="1" lang="ja-JP" altLang="en-US" sz="4800" dirty="0"/>
              <a:t>やって</a:t>
            </a:r>
            <a:endParaRPr kumimoji="1" lang="en-US" altLang="ja-JP" sz="4800" dirty="0"/>
          </a:p>
          <a:p>
            <a:pPr algn="ctr"/>
            <a:r>
              <a:rPr kumimoji="1" lang="ja-JP" altLang="en-US" sz="4800" dirty="0"/>
              <a:t>くれよ</a:t>
            </a:r>
            <a:r>
              <a:rPr kumimoji="1" lang="en-US" altLang="ja-JP" sz="4800" dirty="0"/>
              <a:t>〜</a:t>
            </a:r>
            <a:endParaRPr kumimoji="1" lang="ja-JP" altLang="en-US" sz="4800" dirty="0"/>
          </a:p>
        </p:txBody>
      </p:sp>
      <p:pic>
        <p:nvPicPr>
          <p:cNvPr id="10" name="図 9">
            <a:extLst>
              <a:ext uri="{FF2B5EF4-FFF2-40B4-BE49-F238E27FC236}">
                <a16:creationId xmlns:a16="http://schemas.microsoft.com/office/drawing/2014/main" id="{E7572C9E-FAF4-C02B-7CF6-FFF62295816E}"/>
              </a:ext>
            </a:extLst>
          </p:cNvPr>
          <p:cNvPicPr>
            <a:picLocks noChangeAspect="1"/>
          </p:cNvPicPr>
          <p:nvPr/>
        </p:nvPicPr>
        <p:blipFill>
          <a:blip r:embed="rId3">
            <a:extLst>
              <a:ext uri="{28A0092B-C50C-407E-A947-70E740481C1C}">
                <a14:useLocalDpi xmlns:a14="http://schemas.microsoft.com/office/drawing/2010/main" val="0"/>
              </a:ext>
            </a:extLst>
          </a:blip>
          <a:srcRect l="5471" t="5214" r="42735" b="22194"/>
          <a:stretch>
            <a:fillRect/>
          </a:stretch>
        </p:blipFill>
        <p:spPr>
          <a:xfrm>
            <a:off x="4050938" y="1075789"/>
            <a:ext cx="1752245" cy="1841881"/>
          </a:xfrm>
          <a:prstGeom prst="ellipse">
            <a:avLst/>
          </a:prstGeom>
        </p:spPr>
      </p:pic>
      <p:pic>
        <p:nvPicPr>
          <p:cNvPr id="12" name="図 11">
            <a:extLst>
              <a:ext uri="{FF2B5EF4-FFF2-40B4-BE49-F238E27FC236}">
                <a16:creationId xmlns:a16="http://schemas.microsoft.com/office/drawing/2014/main" id="{B470E23D-26DC-E20E-57F6-63127FEB2D87}"/>
              </a:ext>
            </a:extLst>
          </p:cNvPr>
          <p:cNvPicPr>
            <a:picLocks noChangeAspect="1"/>
          </p:cNvPicPr>
          <p:nvPr/>
        </p:nvPicPr>
        <p:blipFill>
          <a:blip r:embed="rId4">
            <a:extLst>
              <a:ext uri="{28A0092B-C50C-407E-A947-70E740481C1C}">
                <a14:useLocalDpi xmlns:a14="http://schemas.microsoft.com/office/drawing/2010/main" val="0"/>
              </a:ext>
            </a:extLst>
          </a:blip>
          <a:srcRect l="4243" t="8547" r="18246" b="24558"/>
          <a:stretch>
            <a:fillRect/>
          </a:stretch>
        </p:blipFill>
        <p:spPr>
          <a:xfrm>
            <a:off x="6016222" y="326375"/>
            <a:ext cx="2740877" cy="3153942"/>
          </a:xfrm>
          <a:prstGeom prst="ellipse">
            <a:avLst/>
          </a:prstGeom>
        </p:spPr>
      </p:pic>
      <p:pic>
        <p:nvPicPr>
          <p:cNvPr id="4" name="図 3">
            <a:extLst>
              <a:ext uri="{FF2B5EF4-FFF2-40B4-BE49-F238E27FC236}">
                <a16:creationId xmlns:a16="http://schemas.microsoft.com/office/drawing/2014/main" id="{D795B5F7-BB22-C4B5-BB7F-B59106F9E433}"/>
              </a:ext>
            </a:extLst>
          </p:cNvPr>
          <p:cNvPicPr>
            <a:picLocks noChangeAspect="1"/>
          </p:cNvPicPr>
          <p:nvPr/>
        </p:nvPicPr>
        <p:blipFill>
          <a:blip r:embed="rId5"/>
          <a:stretch>
            <a:fillRect/>
          </a:stretch>
        </p:blipFill>
        <p:spPr>
          <a:xfrm>
            <a:off x="8353175" y="5641549"/>
            <a:ext cx="791937" cy="605404"/>
          </a:xfrm>
          <a:prstGeom prst="rect">
            <a:avLst/>
          </a:prstGeom>
        </p:spPr>
      </p:pic>
    </p:spTree>
    <p:extLst>
      <p:ext uri="{BB962C8B-B14F-4D97-AF65-F5344CB8AC3E}">
        <p14:creationId xmlns:p14="http://schemas.microsoft.com/office/powerpoint/2010/main" val="2638326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11111E-6 -3.7037E-6 L 0.00208 0.39491 " pathEditMode="relative" rAng="0" ptsTypes="AA">
                                      <p:cBhvr>
                                        <p:cTn id="6" dur="1000" fill="hold"/>
                                        <p:tgtEl>
                                          <p:spTgt spid="10"/>
                                        </p:tgtEl>
                                        <p:attrNameLst>
                                          <p:attrName>ppt_x</p:attrName>
                                          <p:attrName>ppt_y</p:attrName>
                                        </p:attrNameLst>
                                      </p:cBhvr>
                                      <p:rCtr x="104" y="19745"/>
                                    </p:animMotion>
                                  </p:childTnLst>
                                </p:cTn>
                              </p:par>
                              <p:par>
                                <p:cTn id="7" presetID="42" presetClass="path" presetSubtype="0" accel="50000" decel="50000" fill="hold" nodeType="withEffect">
                                  <p:stCondLst>
                                    <p:cond delay="0"/>
                                  </p:stCondLst>
                                  <p:childTnLst>
                                    <p:animMotion origin="layout" path="M -2.5E-6 3.7037E-6 L 0.0007 0.3993 " pathEditMode="relative" rAng="0" ptsTypes="AA">
                                      <p:cBhvr>
                                        <p:cTn id="8" dur="1000" fill="hold"/>
                                        <p:tgtEl>
                                          <p:spTgt spid="12"/>
                                        </p:tgtEl>
                                        <p:attrNameLst>
                                          <p:attrName>ppt_x</p:attrName>
                                          <p:attrName>ppt_y</p:attrName>
                                        </p:attrNameLst>
                                      </p:cBhvr>
                                      <p:rCtr x="35" y="19954"/>
                                    </p:animMotion>
                                  </p:childTnLst>
                                </p:cTn>
                              </p:par>
                              <p:par>
                                <p:cTn id="9" presetID="10" presetClass="entr" presetSubtype="0" fill="hold" nodeType="withEffect">
                                  <p:stCondLst>
                                    <p:cond delay="5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B875F7-FB5E-0678-0CD7-13FBB23487A4}"/>
            </a:ext>
          </a:extLst>
        </p:cNvPr>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936D2A23-20E2-82C8-94C6-800E0CE3A06E}"/>
              </a:ext>
            </a:extLst>
          </p:cNvPr>
          <p:cNvSpPr txBox="1"/>
          <p:nvPr/>
        </p:nvSpPr>
        <p:spPr>
          <a:xfrm>
            <a:off x="114301" y="1369687"/>
            <a:ext cx="8915399" cy="3081613"/>
          </a:xfrm>
          <a:prstGeom prst="rect">
            <a:avLst/>
          </a:prstGeom>
          <a:noFill/>
        </p:spPr>
        <p:txBody>
          <a:bodyPr wrap="square" rtlCol="0">
            <a:spAutoFit/>
          </a:bodyPr>
          <a:lstStyle/>
          <a:p>
            <a:r>
              <a:rPr kumimoji="1" lang="en-US" altLang="ja-JP" sz="5400" dirty="0"/>
              <a:t>2026</a:t>
            </a:r>
            <a:r>
              <a:rPr kumimoji="1" lang="ja-JP" altLang="en-US" sz="5400" dirty="0"/>
              <a:t>年　</a:t>
            </a:r>
            <a:endParaRPr kumimoji="1" lang="en-US" altLang="ja-JP" sz="5400" dirty="0"/>
          </a:p>
          <a:p>
            <a:r>
              <a:rPr kumimoji="1" lang="ja-JP" altLang="en-US" sz="5400" dirty="0"/>
              <a:t>武惑重大ニュース</a:t>
            </a:r>
            <a:endParaRPr kumimoji="1" lang="en-US" altLang="ja-JP" sz="5400" dirty="0"/>
          </a:p>
          <a:p>
            <a:r>
              <a:rPr lang="ja-JP" altLang="en-US" sz="8625" b="1" dirty="0">
                <a:solidFill>
                  <a:srgbClr val="FF0000"/>
                </a:solidFill>
              </a:rPr>
              <a:t>　（特別編）</a:t>
            </a:r>
            <a:endParaRPr kumimoji="1" lang="ja-JP" altLang="en-US" sz="5400" b="1" dirty="0">
              <a:solidFill>
                <a:srgbClr val="FF0000"/>
              </a:solidFill>
            </a:endParaRPr>
          </a:p>
        </p:txBody>
      </p:sp>
      <p:pic>
        <p:nvPicPr>
          <p:cNvPr id="2" name="図 1">
            <a:extLst>
              <a:ext uri="{FF2B5EF4-FFF2-40B4-BE49-F238E27FC236}">
                <a16:creationId xmlns:a16="http://schemas.microsoft.com/office/drawing/2014/main" id="{470C254D-759C-0213-63C1-276CB324E5A2}"/>
              </a:ext>
            </a:extLst>
          </p:cNvPr>
          <p:cNvPicPr>
            <a:picLocks noChangeAspect="1"/>
          </p:cNvPicPr>
          <p:nvPr/>
        </p:nvPicPr>
        <p:blipFill>
          <a:blip r:embed="rId2"/>
          <a:stretch>
            <a:fillRect/>
          </a:stretch>
        </p:blipFill>
        <p:spPr>
          <a:xfrm>
            <a:off x="8353175" y="5641549"/>
            <a:ext cx="791937" cy="605404"/>
          </a:xfrm>
          <a:prstGeom prst="rect">
            <a:avLst/>
          </a:prstGeom>
        </p:spPr>
      </p:pic>
    </p:spTree>
    <p:extLst>
      <p:ext uri="{BB962C8B-B14F-4D97-AF65-F5344CB8AC3E}">
        <p14:creationId xmlns:p14="http://schemas.microsoft.com/office/powerpoint/2010/main" val="384099063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49EE6-ABEB-651F-3F5C-A9CAB15966BD}"/>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3B4234A-6ECE-A8FF-A5E1-4EDC0E392EF2}"/>
              </a:ext>
            </a:extLst>
          </p:cNvPr>
          <p:cNvSpPr txBox="1"/>
          <p:nvPr/>
        </p:nvSpPr>
        <p:spPr>
          <a:xfrm>
            <a:off x="154306" y="983452"/>
            <a:ext cx="8835389" cy="4547399"/>
          </a:xfrm>
          <a:prstGeom prst="rect">
            <a:avLst/>
          </a:prstGeom>
          <a:noFill/>
        </p:spPr>
        <p:txBody>
          <a:bodyPr wrap="square" rtlCol="0">
            <a:spAutoFit/>
          </a:bodyPr>
          <a:lstStyle/>
          <a:p>
            <a:endParaRPr kumimoji="1" lang="en-US" altLang="ja-JP" sz="6000" dirty="0"/>
          </a:p>
          <a:p>
            <a:endParaRPr lang="en-US" altLang="ja-JP" sz="6000" dirty="0"/>
          </a:p>
          <a:p>
            <a:r>
              <a:rPr lang="en-US" altLang="ja-JP" sz="10350" dirty="0">
                <a:solidFill>
                  <a:srgbClr val="FF0000"/>
                </a:solidFill>
              </a:rPr>
              <a:t>『</a:t>
            </a:r>
            <a:r>
              <a:rPr lang="ja-JP" altLang="en-US" sz="10350" dirty="0">
                <a:solidFill>
                  <a:srgbClr val="FF0000"/>
                </a:solidFill>
              </a:rPr>
              <a:t>岐阜事件</a:t>
            </a:r>
            <a:r>
              <a:rPr lang="en-US" altLang="ja-JP" sz="10350" dirty="0">
                <a:solidFill>
                  <a:srgbClr val="FF0000"/>
                </a:solidFill>
              </a:rPr>
              <a:t>』</a:t>
            </a:r>
            <a:endParaRPr kumimoji="1" lang="en-US" altLang="ja-JP" sz="6000" dirty="0">
              <a:solidFill>
                <a:srgbClr val="FF0000"/>
              </a:solidFill>
            </a:endParaRPr>
          </a:p>
          <a:p>
            <a:endParaRPr lang="en-US" altLang="ja-JP" sz="6600" dirty="0"/>
          </a:p>
        </p:txBody>
      </p:sp>
      <p:pic>
        <p:nvPicPr>
          <p:cNvPr id="3" name="図 2">
            <a:extLst>
              <a:ext uri="{FF2B5EF4-FFF2-40B4-BE49-F238E27FC236}">
                <a16:creationId xmlns:a16="http://schemas.microsoft.com/office/drawing/2014/main" id="{94698630-FB2A-D167-FCCA-614D28DAEA7B}"/>
              </a:ext>
            </a:extLst>
          </p:cNvPr>
          <p:cNvPicPr>
            <a:picLocks noChangeAspect="1"/>
          </p:cNvPicPr>
          <p:nvPr/>
        </p:nvPicPr>
        <p:blipFill>
          <a:blip r:embed="rId2"/>
          <a:stretch>
            <a:fillRect/>
          </a:stretch>
        </p:blipFill>
        <p:spPr>
          <a:xfrm>
            <a:off x="8353175" y="5641549"/>
            <a:ext cx="791937" cy="605404"/>
          </a:xfrm>
          <a:prstGeom prst="rect">
            <a:avLst/>
          </a:prstGeom>
        </p:spPr>
      </p:pic>
    </p:spTree>
    <p:extLst>
      <p:ext uri="{BB962C8B-B14F-4D97-AF65-F5344CB8AC3E}">
        <p14:creationId xmlns:p14="http://schemas.microsoft.com/office/powerpoint/2010/main" val="410830764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D5D8ED6B-C41B-23D1-7718-C1B2268A085F}"/>
              </a:ext>
            </a:extLst>
          </p:cNvPr>
          <p:cNvSpPr txBox="1"/>
          <p:nvPr/>
        </p:nvSpPr>
        <p:spPr>
          <a:xfrm>
            <a:off x="154306" y="983452"/>
            <a:ext cx="8835389" cy="4293483"/>
          </a:xfrm>
          <a:prstGeom prst="rect">
            <a:avLst/>
          </a:prstGeom>
          <a:noFill/>
        </p:spPr>
        <p:txBody>
          <a:bodyPr wrap="square" rtlCol="0">
            <a:spAutoFit/>
          </a:bodyPr>
          <a:lstStyle/>
          <a:p>
            <a:r>
              <a:rPr kumimoji="1" lang="ja-JP" altLang="en-US" sz="4500" dirty="0"/>
              <a:t>･</a:t>
            </a:r>
            <a:r>
              <a:rPr kumimoji="1" lang="en-US" altLang="ja-JP" sz="4500" dirty="0"/>
              <a:t>K</a:t>
            </a:r>
            <a:r>
              <a:rPr kumimoji="1" lang="ja-JP" altLang="en-US" sz="4500" dirty="0"/>
              <a:t>谷野さんが、「ねんりんピック</a:t>
            </a:r>
            <a:endParaRPr kumimoji="1" lang="en-US" altLang="ja-JP" sz="4500" dirty="0"/>
          </a:p>
          <a:p>
            <a:r>
              <a:rPr lang="en-US" altLang="ja-JP" sz="4500" dirty="0"/>
              <a:t>  </a:t>
            </a:r>
            <a:r>
              <a:rPr kumimoji="1" lang="ja-JP" altLang="en-US" sz="4500" dirty="0"/>
              <a:t>岐阜大会」に参加</a:t>
            </a:r>
            <a:endParaRPr kumimoji="1" lang="en-US" altLang="ja-JP" sz="4500" dirty="0"/>
          </a:p>
          <a:p>
            <a:endParaRPr lang="en-US" altLang="ja-JP" sz="2100" dirty="0"/>
          </a:p>
          <a:p>
            <a:r>
              <a:rPr lang="ja-JP" altLang="en-US" sz="4500" dirty="0">
                <a:solidFill>
                  <a:srgbClr val="FF0000"/>
                </a:solidFill>
              </a:rPr>
              <a:t>･</a:t>
            </a:r>
            <a:r>
              <a:rPr lang="ja-JP" altLang="en-US" sz="4500" b="1" dirty="0">
                <a:solidFill>
                  <a:srgbClr val="FF0000"/>
                </a:solidFill>
              </a:rPr>
              <a:t>心筋梗塞で倒れ、一時心肺停止</a:t>
            </a:r>
            <a:endParaRPr lang="en-US" altLang="ja-JP" sz="4500" b="1" dirty="0">
              <a:solidFill>
                <a:srgbClr val="FF0000"/>
              </a:solidFill>
            </a:endParaRPr>
          </a:p>
          <a:p>
            <a:endParaRPr lang="en-US" altLang="ja-JP" sz="2700" dirty="0">
              <a:solidFill>
                <a:srgbClr val="FF0000"/>
              </a:solidFill>
            </a:endParaRPr>
          </a:p>
          <a:p>
            <a:r>
              <a:rPr lang="ja-JP" altLang="en-US" sz="4500" dirty="0"/>
              <a:t>･</a:t>
            </a:r>
            <a:r>
              <a:rPr lang="en-US" altLang="ja-JP" sz="4500" dirty="0"/>
              <a:t>AED</a:t>
            </a:r>
            <a:r>
              <a:rPr lang="ja-JP" altLang="en-US" sz="4500" dirty="0"/>
              <a:t>で蘇生。ドクターヘリで運</a:t>
            </a:r>
            <a:endParaRPr lang="en-US" altLang="ja-JP" sz="4500" dirty="0"/>
          </a:p>
          <a:p>
            <a:r>
              <a:rPr lang="ja-JP" altLang="en-US" sz="4500" dirty="0"/>
              <a:t>  ばれ、一命をとりとめる。</a:t>
            </a:r>
            <a:endParaRPr lang="en-US" altLang="ja-JP" sz="4500" dirty="0"/>
          </a:p>
        </p:txBody>
      </p:sp>
      <p:pic>
        <p:nvPicPr>
          <p:cNvPr id="2" name="図 1">
            <a:extLst>
              <a:ext uri="{FF2B5EF4-FFF2-40B4-BE49-F238E27FC236}">
                <a16:creationId xmlns:a16="http://schemas.microsoft.com/office/drawing/2014/main" id="{CB57D9EE-2962-C290-CEA0-E8085EEA1D1A}"/>
              </a:ext>
            </a:extLst>
          </p:cNvPr>
          <p:cNvPicPr>
            <a:picLocks noChangeAspect="1"/>
          </p:cNvPicPr>
          <p:nvPr/>
        </p:nvPicPr>
        <p:blipFill>
          <a:blip r:embed="rId2"/>
          <a:stretch>
            <a:fillRect/>
          </a:stretch>
        </p:blipFill>
        <p:spPr>
          <a:xfrm>
            <a:off x="8353175" y="5641549"/>
            <a:ext cx="791937" cy="605404"/>
          </a:xfrm>
          <a:prstGeom prst="rect">
            <a:avLst/>
          </a:prstGeom>
        </p:spPr>
      </p:pic>
    </p:spTree>
    <p:extLst>
      <p:ext uri="{BB962C8B-B14F-4D97-AF65-F5344CB8AC3E}">
        <p14:creationId xmlns:p14="http://schemas.microsoft.com/office/powerpoint/2010/main" val="25991468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5626BA-1B7B-C9BA-5D0F-E8FFF4B33C9B}"/>
            </a:ext>
          </a:extLst>
        </p:cNvPr>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1B0E5C7B-7A6E-1831-AB85-F4753B1FA648}"/>
              </a:ext>
            </a:extLst>
          </p:cNvPr>
          <p:cNvSpPr txBox="1"/>
          <p:nvPr/>
        </p:nvSpPr>
        <p:spPr>
          <a:xfrm>
            <a:off x="154306" y="902657"/>
            <a:ext cx="8835389" cy="4824398"/>
          </a:xfrm>
          <a:prstGeom prst="rect">
            <a:avLst/>
          </a:prstGeom>
          <a:noFill/>
        </p:spPr>
        <p:txBody>
          <a:bodyPr wrap="square" rtlCol="0">
            <a:spAutoFit/>
          </a:bodyPr>
          <a:lstStyle/>
          <a:p>
            <a:r>
              <a:rPr lang="ja-JP" altLang="en-US" sz="4500" dirty="0"/>
              <a:t>･ドクターヘリで運ばれる過程で、「</a:t>
            </a:r>
            <a:r>
              <a:rPr lang="ja-JP" altLang="en-US" sz="4500" b="1" dirty="0">
                <a:solidFill>
                  <a:srgbClr val="FF0000"/>
                </a:solidFill>
              </a:rPr>
              <a:t>なりすまし</a:t>
            </a:r>
            <a:r>
              <a:rPr lang="ja-JP" altLang="en-US" sz="4500" dirty="0"/>
              <a:t>」が発覚！</a:t>
            </a:r>
            <a:endParaRPr lang="en-US" altLang="ja-JP" sz="4500" dirty="0"/>
          </a:p>
          <a:p>
            <a:endParaRPr lang="en-US" altLang="ja-JP" sz="3300" dirty="0"/>
          </a:p>
          <a:p>
            <a:r>
              <a:rPr lang="ja-JP" altLang="en-US" sz="4500" dirty="0"/>
              <a:t>＊特殊詐欺やマネロンの観点から、</a:t>
            </a:r>
            <a:endParaRPr lang="en-US" altLang="ja-JP" sz="4500" dirty="0"/>
          </a:p>
          <a:p>
            <a:r>
              <a:rPr lang="ja-JP" altLang="en-US" sz="4500" dirty="0"/>
              <a:t> 「</a:t>
            </a:r>
            <a:r>
              <a:rPr lang="ja-JP" altLang="en-US" sz="4500" b="1" dirty="0">
                <a:solidFill>
                  <a:srgbClr val="FF0000"/>
                </a:solidFill>
              </a:rPr>
              <a:t>借名取引</a:t>
            </a:r>
            <a:r>
              <a:rPr lang="ja-JP" altLang="en-US" sz="4500" dirty="0"/>
              <a:t>／</a:t>
            </a:r>
            <a:r>
              <a:rPr lang="ja-JP" altLang="en-US" sz="4500" b="1" dirty="0">
                <a:solidFill>
                  <a:srgbClr val="FF0000"/>
                </a:solidFill>
              </a:rPr>
              <a:t>仮名取引</a:t>
            </a:r>
            <a:r>
              <a:rPr lang="ja-JP" altLang="en-US" sz="4500" dirty="0"/>
              <a:t>」･「</a:t>
            </a:r>
            <a:r>
              <a:rPr lang="ja-JP" altLang="en-US" sz="4500" b="1" dirty="0">
                <a:solidFill>
                  <a:srgbClr val="FF0000"/>
                </a:solidFill>
              </a:rPr>
              <a:t>なり</a:t>
            </a:r>
            <a:endParaRPr lang="en-US" altLang="ja-JP" sz="4500" b="1" dirty="0">
              <a:solidFill>
                <a:srgbClr val="FF0000"/>
              </a:solidFill>
            </a:endParaRPr>
          </a:p>
          <a:p>
            <a:r>
              <a:rPr lang="ja-JP" altLang="en-US" sz="4500" b="1" dirty="0">
                <a:solidFill>
                  <a:srgbClr val="FF0000"/>
                </a:solidFill>
              </a:rPr>
              <a:t>　すまし</a:t>
            </a:r>
            <a:r>
              <a:rPr lang="ja-JP" altLang="en-US" sz="4500" dirty="0"/>
              <a:t>」は、重大な</a:t>
            </a:r>
            <a:endParaRPr lang="en-US" altLang="ja-JP" sz="4500" dirty="0"/>
          </a:p>
          <a:p>
            <a:r>
              <a:rPr lang="ja-JP" altLang="en-US" sz="4500" b="1" dirty="0">
                <a:solidFill>
                  <a:srgbClr val="FF0000"/>
                </a:solidFill>
              </a:rPr>
              <a:t>　　</a:t>
            </a:r>
            <a:r>
              <a:rPr lang="ja-JP" altLang="en-US" sz="4950" b="1" dirty="0"/>
              <a:t>コンプライアンス違反</a:t>
            </a:r>
            <a:r>
              <a:rPr lang="ja-JP" altLang="en-US" sz="4950" dirty="0"/>
              <a:t>！</a:t>
            </a:r>
            <a:endParaRPr lang="en-US" altLang="ja-JP" sz="4950" dirty="0"/>
          </a:p>
        </p:txBody>
      </p:sp>
      <p:sp>
        <p:nvSpPr>
          <p:cNvPr id="2" name="矢印: 下 1">
            <a:extLst>
              <a:ext uri="{FF2B5EF4-FFF2-40B4-BE49-F238E27FC236}">
                <a16:creationId xmlns:a16="http://schemas.microsoft.com/office/drawing/2014/main" id="{43DB566D-F151-AC46-D48A-D78B15050AC5}"/>
              </a:ext>
            </a:extLst>
          </p:cNvPr>
          <p:cNvSpPr/>
          <p:nvPr/>
        </p:nvSpPr>
        <p:spPr>
          <a:xfrm>
            <a:off x="4124130" y="2275631"/>
            <a:ext cx="895739" cy="55283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pic>
        <p:nvPicPr>
          <p:cNvPr id="3" name="図 2">
            <a:extLst>
              <a:ext uri="{FF2B5EF4-FFF2-40B4-BE49-F238E27FC236}">
                <a16:creationId xmlns:a16="http://schemas.microsoft.com/office/drawing/2014/main" id="{AC0BB09A-4E4F-7E58-4C04-E4706FBECFF4}"/>
              </a:ext>
            </a:extLst>
          </p:cNvPr>
          <p:cNvPicPr>
            <a:picLocks noChangeAspect="1"/>
          </p:cNvPicPr>
          <p:nvPr/>
        </p:nvPicPr>
        <p:blipFill>
          <a:blip r:embed="rId2"/>
          <a:stretch>
            <a:fillRect/>
          </a:stretch>
        </p:blipFill>
        <p:spPr>
          <a:xfrm>
            <a:off x="8353175" y="5641549"/>
            <a:ext cx="791937" cy="605404"/>
          </a:xfrm>
          <a:prstGeom prst="rect">
            <a:avLst/>
          </a:prstGeom>
        </p:spPr>
      </p:pic>
    </p:spTree>
    <p:extLst>
      <p:ext uri="{BB962C8B-B14F-4D97-AF65-F5344CB8AC3E}">
        <p14:creationId xmlns:p14="http://schemas.microsoft.com/office/powerpoint/2010/main" val="327178555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40ABF4-5131-1465-B5FE-C2DFED41197A}"/>
            </a:ext>
          </a:extLst>
        </p:cNvPr>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E86FAA03-2844-C605-4AE0-E108059D5709}"/>
              </a:ext>
            </a:extLst>
          </p:cNvPr>
          <p:cNvSpPr txBox="1"/>
          <p:nvPr/>
        </p:nvSpPr>
        <p:spPr>
          <a:xfrm>
            <a:off x="268606" y="4994910"/>
            <a:ext cx="7932420" cy="715581"/>
          </a:xfrm>
          <a:prstGeom prst="rect">
            <a:avLst/>
          </a:prstGeom>
          <a:noFill/>
        </p:spPr>
        <p:txBody>
          <a:bodyPr wrap="square" rtlCol="0">
            <a:spAutoFit/>
          </a:bodyPr>
          <a:lstStyle/>
          <a:p>
            <a:r>
              <a:rPr kumimoji="1" lang="en-US" altLang="ja-JP" sz="4050" dirty="0">
                <a:latin typeface="BIZ UDPゴシック" panose="020B0400000000000000" pitchFamily="50" charset="-128"/>
                <a:ea typeface="BIZ UDPゴシック" panose="020B0400000000000000" pitchFamily="50" charset="-128"/>
              </a:rPr>
              <a:t>T</a:t>
            </a:r>
            <a:r>
              <a:rPr kumimoji="1" lang="ja-JP" altLang="en-US" sz="4050" dirty="0">
                <a:latin typeface="BIZ UDPゴシック" panose="020B0400000000000000" pitchFamily="50" charset="-128"/>
                <a:ea typeface="BIZ UDPゴシック" panose="020B0400000000000000" pitchFamily="50" charset="-128"/>
              </a:rPr>
              <a:t>中（秀） 容疑者　　　</a:t>
            </a:r>
            <a:r>
              <a:rPr lang="en-US" altLang="ja-JP" sz="4050" dirty="0">
                <a:latin typeface="BIZ UDPゴシック" panose="020B0400000000000000" pitchFamily="50" charset="-128"/>
                <a:ea typeface="BIZ UDPゴシック" panose="020B0400000000000000" pitchFamily="50" charset="-128"/>
              </a:rPr>
              <a:t>I</a:t>
            </a:r>
            <a:r>
              <a:rPr lang="ja-JP" altLang="en-US" sz="4050" dirty="0">
                <a:latin typeface="BIZ UDPゴシック" panose="020B0400000000000000" pitchFamily="50" charset="-128"/>
                <a:ea typeface="BIZ UDPゴシック" panose="020B0400000000000000" pitchFamily="50" charset="-128"/>
              </a:rPr>
              <a:t> 森 容疑者</a:t>
            </a:r>
            <a:endParaRPr lang="en-US" altLang="ja-JP" sz="4050" dirty="0">
              <a:latin typeface="BIZ UDPゴシック" panose="020B0400000000000000" pitchFamily="50" charset="-128"/>
              <a:ea typeface="BIZ UDPゴシック" panose="020B0400000000000000" pitchFamily="50" charset="-128"/>
            </a:endParaRPr>
          </a:p>
        </p:txBody>
      </p:sp>
      <p:pic>
        <p:nvPicPr>
          <p:cNvPr id="5" name="図 4">
            <a:extLst>
              <a:ext uri="{FF2B5EF4-FFF2-40B4-BE49-F238E27FC236}">
                <a16:creationId xmlns:a16="http://schemas.microsoft.com/office/drawing/2014/main" id="{D7DED629-85F4-ECB3-9490-D9798B7C8F9B}"/>
              </a:ext>
            </a:extLst>
          </p:cNvPr>
          <p:cNvPicPr>
            <a:picLocks noChangeAspect="1"/>
          </p:cNvPicPr>
          <p:nvPr/>
        </p:nvPicPr>
        <p:blipFill rotWithShape="1">
          <a:blip r:embed="rId2"/>
          <a:srcRect l="24566" t="27815" r="50978" b="22305"/>
          <a:stretch/>
        </p:blipFill>
        <p:spPr>
          <a:xfrm>
            <a:off x="4705405" y="1772985"/>
            <a:ext cx="2809820" cy="3221926"/>
          </a:xfrm>
          <a:prstGeom prst="rect">
            <a:avLst/>
          </a:prstGeom>
        </p:spPr>
      </p:pic>
      <p:sp>
        <p:nvSpPr>
          <p:cNvPr id="7" name="正方形/長方形 6">
            <a:extLst>
              <a:ext uri="{FF2B5EF4-FFF2-40B4-BE49-F238E27FC236}">
                <a16:creationId xmlns:a16="http://schemas.microsoft.com/office/drawing/2014/main" id="{A5A70097-2B1E-98D5-95F5-A9FC425D1E52}"/>
              </a:ext>
            </a:extLst>
          </p:cNvPr>
          <p:cNvSpPr/>
          <p:nvPr/>
        </p:nvSpPr>
        <p:spPr>
          <a:xfrm>
            <a:off x="4704160" y="2571750"/>
            <a:ext cx="2493014" cy="200025"/>
          </a:xfrm>
          <a:prstGeom prst="rect">
            <a:avLst/>
          </a:prstGeom>
          <a:solidFill>
            <a:srgbClr val="00000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8" name="テキスト ボックス 7">
            <a:extLst>
              <a:ext uri="{FF2B5EF4-FFF2-40B4-BE49-F238E27FC236}">
                <a16:creationId xmlns:a16="http://schemas.microsoft.com/office/drawing/2014/main" id="{1571B47F-1845-7C29-B5D7-9934E5E1F605}"/>
              </a:ext>
            </a:extLst>
          </p:cNvPr>
          <p:cNvSpPr txBox="1"/>
          <p:nvPr/>
        </p:nvSpPr>
        <p:spPr>
          <a:xfrm>
            <a:off x="268606" y="932649"/>
            <a:ext cx="2724626" cy="784830"/>
          </a:xfrm>
          <a:prstGeom prst="rect">
            <a:avLst/>
          </a:prstGeom>
          <a:noFill/>
        </p:spPr>
        <p:txBody>
          <a:bodyPr wrap="square" rtlCol="0">
            <a:spAutoFit/>
          </a:bodyPr>
          <a:lstStyle/>
          <a:p>
            <a:r>
              <a:rPr kumimoji="1" lang="ja-JP" altLang="en-US" sz="4500" dirty="0"/>
              <a:t>共犯者</a:t>
            </a:r>
            <a:endParaRPr lang="en-US" altLang="ja-JP" sz="4500" dirty="0"/>
          </a:p>
        </p:txBody>
      </p:sp>
      <p:pic>
        <p:nvPicPr>
          <p:cNvPr id="2" name="図 1" descr="グラフィカル ユーザー インターフェイス, アプリケーション&#10;&#10;AI 生成コンテンツは誤りを含む可能性があります。">
            <a:extLst>
              <a:ext uri="{FF2B5EF4-FFF2-40B4-BE49-F238E27FC236}">
                <a16:creationId xmlns:a16="http://schemas.microsoft.com/office/drawing/2014/main" id="{E2DBC8DF-A7D2-2B43-0240-5AD3943549C6}"/>
              </a:ext>
            </a:extLst>
          </p:cNvPr>
          <p:cNvPicPr>
            <a:picLocks noChangeAspect="1"/>
          </p:cNvPicPr>
          <p:nvPr/>
        </p:nvPicPr>
        <p:blipFill>
          <a:blip r:embed="rId3"/>
          <a:srcRect l="51765" t="35920" r="42345" b="49868"/>
          <a:stretch>
            <a:fillRect/>
          </a:stretch>
        </p:blipFill>
        <p:spPr>
          <a:xfrm>
            <a:off x="1260872" y="1698196"/>
            <a:ext cx="2429003" cy="3296714"/>
          </a:xfrm>
          <a:prstGeom prst="rect">
            <a:avLst/>
          </a:prstGeom>
        </p:spPr>
      </p:pic>
      <p:sp>
        <p:nvSpPr>
          <p:cNvPr id="9" name="正方形/長方形 8">
            <a:extLst>
              <a:ext uri="{FF2B5EF4-FFF2-40B4-BE49-F238E27FC236}">
                <a16:creationId xmlns:a16="http://schemas.microsoft.com/office/drawing/2014/main" id="{C2969732-FD89-EF99-6121-B9B500B3A5EF}"/>
              </a:ext>
            </a:extLst>
          </p:cNvPr>
          <p:cNvSpPr/>
          <p:nvPr/>
        </p:nvSpPr>
        <p:spPr>
          <a:xfrm rot="20937323">
            <a:off x="1189326" y="2849724"/>
            <a:ext cx="2508086" cy="163810"/>
          </a:xfrm>
          <a:prstGeom prst="rect">
            <a:avLst/>
          </a:prstGeom>
          <a:solidFill>
            <a:srgbClr val="00000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pic>
        <p:nvPicPr>
          <p:cNvPr id="3" name="図 2">
            <a:extLst>
              <a:ext uri="{FF2B5EF4-FFF2-40B4-BE49-F238E27FC236}">
                <a16:creationId xmlns:a16="http://schemas.microsoft.com/office/drawing/2014/main" id="{BA36CC5C-30E5-7A5E-B58F-67108ABA6833}"/>
              </a:ext>
            </a:extLst>
          </p:cNvPr>
          <p:cNvPicPr>
            <a:picLocks noChangeAspect="1"/>
          </p:cNvPicPr>
          <p:nvPr/>
        </p:nvPicPr>
        <p:blipFill>
          <a:blip r:embed="rId4"/>
          <a:stretch>
            <a:fillRect/>
          </a:stretch>
        </p:blipFill>
        <p:spPr>
          <a:xfrm>
            <a:off x="8353175" y="5641549"/>
            <a:ext cx="791937" cy="605404"/>
          </a:xfrm>
          <a:prstGeom prst="rect">
            <a:avLst/>
          </a:prstGeom>
        </p:spPr>
      </p:pic>
    </p:spTree>
    <p:extLst>
      <p:ext uri="{BB962C8B-B14F-4D97-AF65-F5344CB8AC3E}">
        <p14:creationId xmlns:p14="http://schemas.microsoft.com/office/powerpoint/2010/main" val="10947600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AE2DB1-F568-DA50-B079-BCBD152FD643}"/>
            </a:ext>
          </a:extLst>
        </p:cNvPr>
        <p:cNvGrpSpPr/>
        <p:nvPr/>
      </p:nvGrpSpPr>
      <p:grpSpPr>
        <a:xfrm>
          <a:off x="0" y="0"/>
          <a:ext cx="0" cy="0"/>
          <a:chOff x="0" y="0"/>
          <a:chExt cx="0" cy="0"/>
        </a:xfrm>
      </p:grpSpPr>
      <p:pic>
        <p:nvPicPr>
          <p:cNvPr id="5" name="図 4">
            <a:extLst>
              <a:ext uri="{FF2B5EF4-FFF2-40B4-BE49-F238E27FC236}">
                <a16:creationId xmlns:a16="http://schemas.microsoft.com/office/drawing/2014/main" id="{1C92EC37-0656-F3CC-5AB9-81E03AD150B0}"/>
              </a:ext>
            </a:extLst>
          </p:cNvPr>
          <p:cNvPicPr>
            <a:picLocks noChangeAspect="1"/>
          </p:cNvPicPr>
          <p:nvPr/>
        </p:nvPicPr>
        <p:blipFill>
          <a:blip r:embed="rId2">
            <a:extLst>
              <a:ext uri="{28A0092B-C50C-407E-A947-70E740481C1C}">
                <a14:useLocalDpi xmlns:a14="http://schemas.microsoft.com/office/drawing/2010/main" val="0"/>
              </a:ext>
            </a:extLst>
          </a:blip>
          <a:srcRect l="44250" t="24655" r="47500" b="56447"/>
          <a:stretch/>
        </p:blipFill>
        <p:spPr>
          <a:xfrm>
            <a:off x="5269230" y="1303020"/>
            <a:ext cx="3520441" cy="4533902"/>
          </a:xfrm>
          <a:prstGeom prst="rect">
            <a:avLst/>
          </a:prstGeom>
        </p:spPr>
      </p:pic>
      <p:sp>
        <p:nvSpPr>
          <p:cNvPr id="6" name="正方形/長方形 5">
            <a:extLst>
              <a:ext uri="{FF2B5EF4-FFF2-40B4-BE49-F238E27FC236}">
                <a16:creationId xmlns:a16="http://schemas.microsoft.com/office/drawing/2014/main" id="{7969E561-4D7E-2F10-EDA6-5EEA66C68B84}"/>
              </a:ext>
            </a:extLst>
          </p:cNvPr>
          <p:cNvSpPr/>
          <p:nvPr/>
        </p:nvSpPr>
        <p:spPr>
          <a:xfrm>
            <a:off x="5347481" y="2759905"/>
            <a:ext cx="3064999" cy="406205"/>
          </a:xfrm>
          <a:prstGeom prst="rect">
            <a:avLst/>
          </a:prstGeom>
          <a:solidFill>
            <a:srgbClr val="000000">
              <a:alpha val="69804"/>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2" name="テキスト ボックス 1">
            <a:extLst>
              <a:ext uri="{FF2B5EF4-FFF2-40B4-BE49-F238E27FC236}">
                <a16:creationId xmlns:a16="http://schemas.microsoft.com/office/drawing/2014/main" id="{C3FD48E7-1785-44B7-0EAA-74A34C2B27C4}"/>
              </a:ext>
            </a:extLst>
          </p:cNvPr>
          <p:cNvSpPr txBox="1"/>
          <p:nvPr/>
        </p:nvSpPr>
        <p:spPr>
          <a:xfrm>
            <a:off x="116059" y="982475"/>
            <a:ext cx="4976642" cy="4893647"/>
          </a:xfrm>
          <a:prstGeom prst="rect">
            <a:avLst/>
          </a:prstGeom>
          <a:noFill/>
        </p:spPr>
        <p:txBody>
          <a:bodyPr wrap="square" rtlCol="0">
            <a:spAutoFit/>
          </a:bodyPr>
          <a:lstStyle/>
          <a:p>
            <a:r>
              <a:rPr lang="ja-JP" altLang="en-US" sz="4800" dirty="0"/>
              <a:t>（昨年）</a:t>
            </a:r>
            <a:r>
              <a:rPr lang="en-US" altLang="ja-JP" sz="4800" dirty="0"/>
              <a:t>1</a:t>
            </a:r>
            <a:r>
              <a:rPr lang="ja-JP" altLang="en-US" sz="4800" dirty="0"/>
              <a:t>年早く、</a:t>
            </a:r>
            <a:endParaRPr lang="en-US" altLang="ja-JP" sz="4800" dirty="0"/>
          </a:p>
          <a:p>
            <a:r>
              <a:rPr lang="ja-JP" altLang="en-US" sz="7200" dirty="0">
                <a:solidFill>
                  <a:srgbClr val="FF0000"/>
                </a:solidFill>
              </a:rPr>
              <a:t>Ｏ野さん</a:t>
            </a:r>
            <a:r>
              <a:rPr lang="ja-JP" altLang="en-US" sz="4800" dirty="0"/>
              <a:t>を黄パンに昇格させようと画策</a:t>
            </a:r>
            <a:endParaRPr lang="en-US" altLang="ja-JP" sz="4800" dirty="0"/>
          </a:p>
          <a:p>
            <a:endParaRPr lang="en-US" altLang="ja-JP" sz="4800" dirty="0"/>
          </a:p>
          <a:p>
            <a:r>
              <a:rPr lang="ja-JP" altLang="en-US" sz="4800" dirty="0"/>
              <a:t>露見して失敗！</a:t>
            </a:r>
            <a:endParaRPr lang="en-US" altLang="ja-JP" sz="4800" dirty="0"/>
          </a:p>
        </p:txBody>
      </p:sp>
      <p:sp>
        <p:nvSpPr>
          <p:cNvPr id="3" name="矢印: 下 2">
            <a:extLst>
              <a:ext uri="{FF2B5EF4-FFF2-40B4-BE49-F238E27FC236}">
                <a16:creationId xmlns:a16="http://schemas.microsoft.com/office/drawing/2014/main" id="{CD5FDB49-8DBC-31CD-DF67-A6669BF3588A}"/>
              </a:ext>
            </a:extLst>
          </p:cNvPr>
          <p:cNvSpPr/>
          <p:nvPr/>
        </p:nvSpPr>
        <p:spPr>
          <a:xfrm>
            <a:off x="2114550" y="4362450"/>
            <a:ext cx="984250" cy="5715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pic>
        <p:nvPicPr>
          <p:cNvPr id="4" name="図 3">
            <a:extLst>
              <a:ext uri="{FF2B5EF4-FFF2-40B4-BE49-F238E27FC236}">
                <a16:creationId xmlns:a16="http://schemas.microsoft.com/office/drawing/2014/main" id="{D060431F-8D89-6846-C927-22CF3659473D}"/>
              </a:ext>
            </a:extLst>
          </p:cNvPr>
          <p:cNvPicPr>
            <a:picLocks noChangeAspect="1"/>
          </p:cNvPicPr>
          <p:nvPr/>
        </p:nvPicPr>
        <p:blipFill>
          <a:blip r:embed="rId3"/>
          <a:stretch>
            <a:fillRect/>
          </a:stretch>
        </p:blipFill>
        <p:spPr>
          <a:xfrm>
            <a:off x="8353175" y="5641549"/>
            <a:ext cx="791937" cy="605404"/>
          </a:xfrm>
          <a:prstGeom prst="rect">
            <a:avLst/>
          </a:prstGeom>
        </p:spPr>
      </p:pic>
    </p:spTree>
    <p:extLst>
      <p:ext uri="{BB962C8B-B14F-4D97-AF65-F5344CB8AC3E}">
        <p14:creationId xmlns:p14="http://schemas.microsoft.com/office/powerpoint/2010/main" val="379337757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CDF28B-18FF-680E-5F5A-976042F1FD20}"/>
            </a:ext>
          </a:extLst>
        </p:cNvPr>
        <p:cNvGrpSpPr/>
        <p:nvPr/>
      </p:nvGrpSpPr>
      <p:grpSpPr>
        <a:xfrm>
          <a:off x="0" y="0"/>
          <a:ext cx="0" cy="0"/>
          <a:chOff x="0" y="0"/>
          <a:chExt cx="0" cy="0"/>
        </a:xfrm>
      </p:grpSpPr>
      <p:pic>
        <p:nvPicPr>
          <p:cNvPr id="5" name="図 4" descr="コンピューターのスクリーンショット&#10;&#10;AI 生成コンテンツは誤りを含む可能性があります。">
            <a:extLst>
              <a:ext uri="{FF2B5EF4-FFF2-40B4-BE49-F238E27FC236}">
                <a16:creationId xmlns:a16="http://schemas.microsoft.com/office/drawing/2014/main" id="{C71CAC8C-58AB-4985-F1E3-C351EEF823C8}"/>
              </a:ext>
            </a:extLst>
          </p:cNvPr>
          <p:cNvPicPr>
            <a:picLocks noChangeAspect="1"/>
          </p:cNvPicPr>
          <p:nvPr/>
        </p:nvPicPr>
        <p:blipFill>
          <a:blip r:embed="rId2"/>
          <a:srcRect l="12963" t="19013" r="54321" b="28395"/>
          <a:stretch>
            <a:fillRect/>
          </a:stretch>
        </p:blipFill>
        <p:spPr>
          <a:xfrm>
            <a:off x="4025900" y="927100"/>
            <a:ext cx="4787900" cy="4810485"/>
          </a:xfrm>
          <a:prstGeom prst="rect">
            <a:avLst/>
          </a:prstGeom>
        </p:spPr>
      </p:pic>
      <p:pic>
        <p:nvPicPr>
          <p:cNvPr id="8" name="図 7" descr="グラフィカル ユーザー インターフェイス&#10;&#10;AI 生成コンテンツは誤りを含む可能性があります。">
            <a:extLst>
              <a:ext uri="{FF2B5EF4-FFF2-40B4-BE49-F238E27FC236}">
                <a16:creationId xmlns:a16="http://schemas.microsoft.com/office/drawing/2014/main" id="{74B52D86-ED58-B6FC-3813-0ABF4713BAF4}"/>
              </a:ext>
            </a:extLst>
          </p:cNvPr>
          <p:cNvPicPr>
            <a:picLocks noChangeAspect="1"/>
          </p:cNvPicPr>
          <p:nvPr/>
        </p:nvPicPr>
        <p:blipFill>
          <a:blip r:embed="rId3"/>
          <a:srcRect l="17361" t="43458" r="59954" b="20123"/>
          <a:stretch>
            <a:fillRect/>
          </a:stretch>
        </p:blipFill>
        <p:spPr>
          <a:xfrm>
            <a:off x="7035800" y="1003299"/>
            <a:ext cx="987243" cy="990601"/>
          </a:xfrm>
          <a:prstGeom prst="rect">
            <a:avLst/>
          </a:prstGeom>
        </p:spPr>
      </p:pic>
      <p:pic>
        <p:nvPicPr>
          <p:cNvPr id="2" name="図 1">
            <a:extLst>
              <a:ext uri="{FF2B5EF4-FFF2-40B4-BE49-F238E27FC236}">
                <a16:creationId xmlns:a16="http://schemas.microsoft.com/office/drawing/2014/main" id="{14EE7D31-9AF7-05BA-11CF-548A03CA5DB1}"/>
              </a:ext>
            </a:extLst>
          </p:cNvPr>
          <p:cNvPicPr>
            <a:picLocks noChangeAspect="1"/>
          </p:cNvPicPr>
          <p:nvPr/>
        </p:nvPicPr>
        <p:blipFill>
          <a:blip r:embed="rId4"/>
          <a:stretch>
            <a:fillRect/>
          </a:stretch>
        </p:blipFill>
        <p:spPr>
          <a:xfrm>
            <a:off x="8353175" y="5641549"/>
            <a:ext cx="791937" cy="605404"/>
          </a:xfrm>
          <a:prstGeom prst="rect">
            <a:avLst/>
          </a:prstGeom>
        </p:spPr>
      </p:pic>
    </p:spTree>
    <p:extLst>
      <p:ext uri="{BB962C8B-B14F-4D97-AF65-F5344CB8AC3E}">
        <p14:creationId xmlns:p14="http://schemas.microsoft.com/office/powerpoint/2010/main" val="424877812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BC9DF8F3-E8FF-2967-0193-42EDFB2B6A3F}"/>
              </a:ext>
            </a:extLst>
          </p:cNvPr>
          <p:cNvPicPr>
            <a:picLocks noChangeAspect="1"/>
          </p:cNvPicPr>
          <p:nvPr/>
        </p:nvPicPr>
        <p:blipFill>
          <a:blip r:embed="rId2"/>
          <a:stretch>
            <a:fillRect/>
          </a:stretch>
        </p:blipFill>
        <p:spPr>
          <a:xfrm>
            <a:off x="5467651" y="2445975"/>
            <a:ext cx="3466799" cy="3483356"/>
          </a:xfrm>
          <a:prstGeom prst="rect">
            <a:avLst/>
          </a:prstGeom>
        </p:spPr>
      </p:pic>
      <p:sp>
        <p:nvSpPr>
          <p:cNvPr id="12" name="テキスト ボックス 11">
            <a:extLst>
              <a:ext uri="{FF2B5EF4-FFF2-40B4-BE49-F238E27FC236}">
                <a16:creationId xmlns:a16="http://schemas.microsoft.com/office/drawing/2014/main" id="{7146B69C-C485-125C-8885-A97F0DE16D2A}"/>
              </a:ext>
            </a:extLst>
          </p:cNvPr>
          <p:cNvSpPr txBox="1"/>
          <p:nvPr/>
        </p:nvSpPr>
        <p:spPr>
          <a:xfrm>
            <a:off x="116059" y="982475"/>
            <a:ext cx="8904849" cy="2562240"/>
          </a:xfrm>
          <a:prstGeom prst="rect">
            <a:avLst/>
          </a:prstGeom>
          <a:noFill/>
        </p:spPr>
        <p:txBody>
          <a:bodyPr wrap="square" rtlCol="0">
            <a:spAutoFit/>
          </a:bodyPr>
          <a:lstStyle/>
          <a:p>
            <a:r>
              <a:rPr lang="ja-JP" altLang="en-US" sz="4050" dirty="0"/>
              <a:t>黄パン</a:t>
            </a:r>
            <a:r>
              <a:rPr kumimoji="1" lang="ja-JP" altLang="en-US" sz="4050" dirty="0"/>
              <a:t>の課題</a:t>
            </a:r>
            <a:endParaRPr lang="en-US" altLang="ja-JP" sz="4800" b="1" dirty="0">
              <a:solidFill>
                <a:srgbClr val="FF0000"/>
              </a:solidFill>
            </a:endParaRPr>
          </a:p>
          <a:p>
            <a:r>
              <a:rPr lang="ja-JP" altLang="en-US" sz="6000" b="1" dirty="0">
                <a:solidFill>
                  <a:srgbClr val="FF0000"/>
                </a:solidFill>
              </a:rPr>
              <a:t>コンプライアンス</a:t>
            </a:r>
            <a:endParaRPr lang="en-US" altLang="ja-JP" sz="6000" b="1" dirty="0">
              <a:solidFill>
                <a:srgbClr val="FF0000"/>
              </a:solidFill>
            </a:endParaRPr>
          </a:p>
          <a:p>
            <a:r>
              <a:rPr lang="ja-JP" altLang="en-US" sz="6000" b="1" dirty="0">
                <a:solidFill>
                  <a:srgbClr val="FF0000"/>
                </a:solidFill>
              </a:rPr>
              <a:t>を守ろう！</a:t>
            </a:r>
            <a:endParaRPr lang="en-US" altLang="ja-JP" sz="6000" b="1" dirty="0">
              <a:solidFill>
                <a:srgbClr val="FF0000"/>
              </a:solidFill>
            </a:endParaRPr>
          </a:p>
        </p:txBody>
      </p:sp>
      <p:pic>
        <p:nvPicPr>
          <p:cNvPr id="2" name="図 1">
            <a:extLst>
              <a:ext uri="{FF2B5EF4-FFF2-40B4-BE49-F238E27FC236}">
                <a16:creationId xmlns:a16="http://schemas.microsoft.com/office/drawing/2014/main" id="{B8F8B2EF-79C0-2B04-3EA8-3C2096D6BF50}"/>
              </a:ext>
            </a:extLst>
          </p:cNvPr>
          <p:cNvPicPr>
            <a:picLocks noChangeAspect="1"/>
          </p:cNvPicPr>
          <p:nvPr/>
        </p:nvPicPr>
        <p:blipFill>
          <a:blip r:embed="rId3"/>
          <a:stretch>
            <a:fillRect/>
          </a:stretch>
        </p:blipFill>
        <p:spPr>
          <a:xfrm>
            <a:off x="8353175" y="5641549"/>
            <a:ext cx="791937" cy="605404"/>
          </a:xfrm>
          <a:prstGeom prst="rect">
            <a:avLst/>
          </a:prstGeom>
        </p:spPr>
      </p:pic>
    </p:spTree>
    <p:extLst>
      <p:ext uri="{BB962C8B-B14F-4D97-AF65-F5344CB8AC3E}">
        <p14:creationId xmlns:p14="http://schemas.microsoft.com/office/powerpoint/2010/main" val="329674005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CBA89F-63D7-39F7-E701-ED9B0E427BAD}"/>
            </a:ext>
          </a:extLst>
        </p:cNvPr>
        <p:cNvGrpSpPr/>
        <p:nvPr/>
      </p:nvGrpSpPr>
      <p:grpSpPr>
        <a:xfrm>
          <a:off x="0" y="0"/>
          <a:ext cx="0" cy="0"/>
          <a:chOff x="0" y="0"/>
          <a:chExt cx="0" cy="0"/>
        </a:xfrm>
      </p:grpSpPr>
      <p:pic>
        <p:nvPicPr>
          <p:cNvPr id="7" name="図 6">
            <a:extLst>
              <a:ext uri="{FF2B5EF4-FFF2-40B4-BE49-F238E27FC236}">
                <a16:creationId xmlns:a16="http://schemas.microsoft.com/office/drawing/2014/main" id="{4624A4C6-C421-EB2D-C963-73DC31E287F3}"/>
              </a:ext>
            </a:extLst>
          </p:cNvPr>
          <p:cNvPicPr>
            <a:picLocks noChangeAspect="1"/>
          </p:cNvPicPr>
          <p:nvPr/>
        </p:nvPicPr>
        <p:blipFill>
          <a:blip r:embed="rId3">
            <a:extLst>
              <a:ext uri="{28A0092B-C50C-407E-A947-70E740481C1C}">
                <a14:useLocalDpi xmlns:a14="http://schemas.microsoft.com/office/drawing/2010/main" val="0"/>
              </a:ext>
            </a:extLst>
          </a:blip>
          <a:srcRect l="25750" t="28211" r="63500" b="48221"/>
          <a:stretch/>
        </p:blipFill>
        <p:spPr>
          <a:xfrm>
            <a:off x="5269230" y="1360170"/>
            <a:ext cx="3474720" cy="4282795"/>
          </a:xfrm>
          <a:prstGeom prst="rect">
            <a:avLst/>
          </a:prstGeom>
        </p:spPr>
      </p:pic>
      <p:sp>
        <p:nvSpPr>
          <p:cNvPr id="9" name="正方形/長方形 8">
            <a:extLst>
              <a:ext uri="{FF2B5EF4-FFF2-40B4-BE49-F238E27FC236}">
                <a16:creationId xmlns:a16="http://schemas.microsoft.com/office/drawing/2014/main" id="{A137C6C9-56BB-F789-76FC-0A09CF004A1B}"/>
              </a:ext>
            </a:extLst>
          </p:cNvPr>
          <p:cNvSpPr/>
          <p:nvPr/>
        </p:nvSpPr>
        <p:spPr>
          <a:xfrm>
            <a:off x="5427491" y="2531305"/>
            <a:ext cx="3064999" cy="406205"/>
          </a:xfrm>
          <a:prstGeom prst="rect">
            <a:avLst/>
          </a:prstGeom>
          <a:solidFill>
            <a:srgbClr val="000000">
              <a:alpha val="69804"/>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pic>
        <p:nvPicPr>
          <p:cNvPr id="2" name="図 1">
            <a:extLst>
              <a:ext uri="{FF2B5EF4-FFF2-40B4-BE49-F238E27FC236}">
                <a16:creationId xmlns:a16="http://schemas.microsoft.com/office/drawing/2014/main" id="{10C661B8-1428-5A3D-9459-C3F164FDD7D2}"/>
              </a:ext>
            </a:extLst>
          </p:cNvPr>
          <p:cNvPicPr>
            <a:picLocks noChangeAspect="1"/>
          </p:cNvPicPr>
          <p:nvPr/>
        </p:nvPicPr>
        <p:blipFill>
          <a:blip r:embed="rId4"/>
          <a:stretch>
            <a:fillRect/>
          </a:stretch>
        </p:blipFill>
        <p:spPr>
          <a:xfrm>
            <a:off x="8353175" y="5641549"/>
            <a:ext cx="791937" cy="605404"/>
          </a:xfrm>
          <a:prstGeom prst="rect">
            <a:avLst/>
          </a:prstGeom>
        </p:spPr>
      </p:pic>
    </p:spTree>
    <p:extLst>
      <p:ext uri="{BB962C8B-B14F-4D97-AF65-F5344CB8AC3E}">
        <p14:creationId xmlns:p14="http://schemas.microsoft.com/office/powerpoint/2010/main" val="6372440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09E400-67DB-D227-3BA8-9D754E9C9E51}"/>
            </a:ext>
          </a:extLst>
        </p:cNvPr>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5D0838EA-F43D-D77E-54D3-4D36CDB35A36}"/>
              </a:ext>
            </a:extLst>
          </p:cNvPr>
          <p:cNvSpPr txBox="1"/>
          <p:nvPr/>
        </p:nvSpPr>
        <p:spPr>
          <a:xfrm>
            <a:off x="116059" y="982475"/>
            <a:ext cx="8904849" cy="1754326"/>
          </a:xfrm>
          <a:prstGeom prst="rect">
            <a:avLst/>
          </a:prstGeom>
          <a:noFill/>
        </p:spPr>
        <p:txBody>
          <a:bodyPr wrap="square" rtlCol="0">
            <a:spAutoFit/>
          </a:bodyPr>
          <a:lstStyle/>
          <a:p>
            <a:r>
              <a:rPr lang="en-US" altLang="ja-JP" sz="6000" dirty="0">
                <a:solidFill>
                  <a:srgbClr val="FF0000"/>
                </a:solidFill>
              </a:rPr>
              <a:t>2026</a:t>
            </a:r>
            <a:r>
              <a:rPr lang="ja-JP" altLang="en-US" sz="6000" dirty="0">
                <a:solidFill>
                  <a:srgbClr val="FF0000"/>
                </a:solidFill>
              </a:rPr>
              <a:t>年　黄パン</a:t>
            </a:r>
            <a:r>
              <a:rPr kumimoji="1" lang="ja-JP" altLang="en-US" sz="6000" dirty="0">
                <a:solidFill>
                  <a:srgbClr val="FF0000"/>
                </a:solidFill>
              </a:rPr>
              <a:t>の課題</a:t>
            </a:r>
            <a:endParaRPr lang="en-US" altLang="ja-JP" sz="6000" dirty="0">
              <a:solidFill>
                <a:srgbClr val="FF0000"/>
              </a:solidFill>
            </a:endParaRPr>
          </a:p>
          <a:p>
            <a:endParaRPr lang="en-US" altLang="ja-JP" sz="4800" b="1" dirty="0">
              <a:solidFill>
                <a:srgbClr val="FF0000"/>
              </a:solidFill>
            </a:endParaRPr>
          </a:p>
        </p:txBody>
      </p:sp>
      <p:pic>
        <p:nvPicPr>
          <p:cNvPr id="2" name="図 1">
            <a:extLst>
              <a:ext uri="{FF2B5EF4-FFF2-40B4-BE49-F238E27FC236}">
                <a16:creationId xmlns:a16="http://schemas.microsoft.com/office/drawing/2014/main" id="{337C9532-B6BF-A2DF-A1AB-AFA917E13001}"/>
              </a:ext>
            </a:extLst>
          </p:cNvPr>
          <p:cNvPicPr>
            <a:picLocks noChangeAspect="1"/>
          </p:cNvPicPr>
          <p:nvPr/>
        </p:nvPicPr>
        <p:blipFill>
          <a:blip r:embed="rId2"/>
          <a:stretch>
            <a:fillRect/>
          </a:stretch>
        </p:blipFill>
        <p:spPr>
          <a:xfrm>
            <a:off x="8353175" y="5641549"/>
            <a:ext cx="791937" cy="605404"/>
          </a:xfrm>
          <a:prstGeom prst="rect">
            <a:avLst/>
          </a:prstGeom>
        </p:spPr>
      </p:pic>
    </p:spTree>
    <p:extLst>
      <p:ext uri="{BB962C8B-B14F-4D97-AF65-F5344CB8AC3E}">
        <p14:creationId xmlns:p14="http://schemas.microsoft.com/office/powerpoint/2010/main" val="11962487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E7D9AA-23EF-DC41-7F5B-AB2FC5A17321}"/>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6B865762-1195-FDE2-C22A-9A813CD42A7B}"/>
              </a:ext>
            </a:extLst>
          </p:cNvPr>
          <p:cNvPicPr>
            <a:picLocks noChangeAspect="1"/>
          </p:cNvPicPr>
          <p:nvPr/>
        </p:nvPicPr>
        <p:blipFill>
          <a:blip r:embed="rId2"/>
          <a:srcRect l="31060" t="25051" r="49242" b="30370"/>
          <a:stretch/>
        </p:blipFill>
        <p:spPr>
          <a:xfrm>
            <a:off x="4892041" y="1228783"/>
            <a:ext cx="3581324" cy="4559299"/>
          </a:xfrm>
          <a:prstGeom prst="rect">
            <a:avLst/>
          </a:prstGeom>
        </p:spPr>
      </p:pic>
      <p:sp>
        <p:nvSpPr>
          <p:cNvPr id="5" name="正方形/長方形 4">
            <a:extLst>
              <a:ext uri="{FF2B5EF4-FFF2-40B4-BE49-F238E27FC236}">
                <a16:creationId xmlns:a16="http://schemas.microsoft.com/office/drawing/2014/main" id="{BFC6AE3F-666E-C047-D79C-775600D69957}"/>
              </a:ext>
            </a:extLst>
          </p:cNvPr>
          <p:cNvSpPr/>
          <p:nvPr/>
        </p:nvSpPr>
        <p:spPr>
          <a:xfrm>
            <a:off x="4970291" y="2645605"/>
            <a:ext cx="3064999" cy="406205"/>
          </a:xfrm>
          <a:prstGeom prst="rect">
            <a:avLst/>
          </a:prstGeom>
          <a:solidFill>
            <a:srgbClr val="000000">
              <a:alpha val="69804"/>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pic>
        <p:nvPicPr>
          <p:cNvPr id="3" name="図 2">
            <a:extLst>
              <a:ext uri="{FF2B5EF4-FFF2-40B4-BE49-F238E27FC236}">
                <a16:creationId xmlns:a16="http://schemas.microsoft.com/office/drawing/2014/main" id="{B6880AF9-0692-B349-C0B7-A76645E2096A}"/>
              </a:ext>
            </a:extLst>
          </p:cNvPr>
          <p:cNvPicPr>
            <a:picLocks noChangeAspect="1"/>
          </p:cNvPicPr>
          <p:nvPr/>
        </p:nvPicPr>
        <p:blipFill>
          <a:blip r:embed="rId3"/>
          <a:stretch>
            <a:fillRect/>
          </a:stretch>
        </p:blipFill>
        <p:spPr>
          <a:xfrm>
            <a:off x="8353175" y="5641549"/>
            <a:ext cx="791937" cy="605404"/>
          </a:xfrm>
          <a:prstGeom prst="rect">
            <a:avLst/>
          </a:prstGeom>
        </p:spPr>
      </p:pic>
    </p:spTree>
    <p:extLst>
      <p:ext uri="{BB962C8B-B14F-4D97-AF65-F5344CB8AC3E}">
        <p14:creationId xmlns:p14="http://schemas.microsoft.com/office/powerpoint/2010/main" val="289939867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7519B7-FE54-612A-CEBD-3D3E28E0B9CA}"/>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DDDE5CF-72E2-FD01-4992-223410BF3BEC}"/>
              </a:ext>
            </a:extLst>
          </p:cNvPr>
          <p:cNvSpPr txBox="1"/>
          <p:nvPr/>
        </p:nvSpPr>
        <p:spPr>
          <a:xfrm>
            <a:off x="209550" y="1703994"/>
            <a:ext cx="8743950" cy="2608406"/>
          </a:xfrm>
          <a:prstGeom prst="rect">
            <a:avLst/>
          </a:prstGeom>
          <a:noFill/>
        </p:spPr>
        <p:txBody>
          <a:bodyPr wrap="square" rtlCol="0">
            <a:spAutoFit/>
          </a:bodyPr>
          <a:lstStyle/>
          <a:p>
            <a:r>
              <a:rPr lang="ja-JP" altLang="en-US" sz="10350" dirty="0">
                <a:solidFill>
                  <a:srgbClr val="FF0000"/>
                </a:solidFill>
              </a:rPr>
              <a:t>黄パン</a:t>
            </a:r>
            <a:r>
              <a:rPr lang="en-US" altLang="ja-JP" sz="10350" dirty="0">
                <a:solidFill>
                  <a:srgbClr val="FF0000"/>
                </a:solidFill>
              </a:rPr>
              <a:t>(</a:t>
            </a:r>
            <a:r>
              <a:rPr lang="ja-JP" altLang="en-US" sz="10350" dirty="0">
                <a:solidFill>
                  <a:srgbClr val="FF0000"/>
                </a:solidFill>
              </a:rPr>
              <a:t>高齢</a:t>
            </a:r>
            <a:r>
              <a:rPr lang="en-US" altLang="ja-JP" sz="10350" dirty="0">
                <a:solidFill>
                  <a:srgbClr val="FF0000"/>
                </a:solidFill>
              </a:rPr>
              <a:t>)</a:t>
            </a:r>
            <a:r>
              <a:rPr lang="ja-JP" altLang="en-US" sz="10350" dirty="0">
                <a:solidFill>
                  <a:srgbClr val="FF0000"/>
                </a:solidFill>
              </a:rPr>
              <a:t>　 　</a:t>
            </a:r>
            <a:endParaRPr lang="en-US" altLang="ja-JP" sz="10350" dirty="0">
              <a:solidFill>
                <a:srgbClr val="FF0000"/>
              </a:solidFill>
            </a:endParaRPr>
          </a:p>
          <a:p>
            <a:r>
              <a:rPr lang="ja-JP" altLang="en-US" sz="6000" dirty="0"/>
              <a:t>　　　 だから？</a:t>
            </a:r>
            <a:endParaRPr lang="en-US" altLang="ja-JP" sz="8625" dirty="0"/>
          </a:p>
        </p:txBody>
      </p:sp>
      <p:pic>
        <p:nvPicPr>
          <p:cNvPr id="2" name="図 1">
            <a:extLst>
              <a:ext uri="{FF2B5EF4-FFF2-40B4-BE49-F238E27FC236}">
                <a16:creationId xmlns:a16="http://schemas.microsoft.com/office/drawing/2014/main" id="{42935D15-181D-5DA8-70A4-0E7DD0668F1A}"/>
              </a:ext>
            </a:extLst>
          </p:cNvPr>
          <p:cNvPicPr>
            <a:picLocks noChangeAspect="1"/>
          </p:cNvPicPr>
          <p:nvPr/>
        </p:nvPicPr>
        <p:blipFill>
          <a:blip r:embed="rId2"/>
          <a:stretch>
            <a:fillRect/>
          </a:stretch>
        </p:blipFill>
        <p:spPr>
          <a:xfrm>
            <a:off x="8353175" y="5641549"/>
            <a:ext cx="791937" cy="605404"/>
          </a:xfrm>
          <a:prstGeom prst="rect">
            <a:avLst/>
          </a:prstGeom>
        </p:spPr>
      </p:pic>
    </p:spTree>
    <p:extLst>
      <p:ext uri="{BB962C8B-B14F-4D97-AF65-F5344CB8AC3E}">
        <p14:creationId xmlns:p14="http://schemas.microsoft.com/office/powerpoint/2010/main" val="337141332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26F033-5015-2E09-8F06-942037B48CDB}"/>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B1F0819A-4F9C-5C32-81C1-2DAE14C4E633}"/>
              </a:ext>
            </a:extLst>
          </p:cNvPr>
          <p:cNvSpPr txBox="1"/>
          <p:nvPr/>
        </p:nvSpPr>
        <p:spPr>
          <a:xfrm>
            <a:off x="596900" y="1703994"/>
            <a:ext cx="7505700" cy="1685077"/>
          </a:xfrm>
          <a:prstGeom prst="rect">
            <a:avLst/>
          </a:prstGeom>
          <a:noFill/>
        </p:spPr>
        <p:txBody>
          <a:bodyPr wrap="square" rtlCol="0">
            <a:spAutoFit/>
          </a:bodyPr>
          <a:lstStyle/>
          <a:p>
            <a:r>
              <a:rPr lang="ja-JP" altLang="en-US" sz="10350" dirty="0">
                <a:solidFill>
                  <a:srgbClr val="FF0000"/>
                </a:solidFill>
              </a:rPr>
              <a:t>　団塊 </a:t>
            </a:r>
            <a:r>
              <a:rPr lang="ja-JP" altLang="en-US" sz="6000" dirty="0"/>
              <a:t>だから？</a:t>
            </a:r>
            <a:endParaRPr lang="en-US" altLang="ja-JP" sz="8625" dirty="0"/>
          </a:p>
        </p:txBody>
      </p:sp>
      <p:pic>
        <p:nvPicPr>
          <p:cNvPr id="2" name="図 1">
            <a:extLst>
              <a:ext uri="{FF2B5EF4-FFF2-40B4-BE49-F238E27FC236}">
                <a16:creationId xmlns:a16="http://schemas.microsoft.com/office/drawing/2014/main" id="{D2C4E224-807A-408D-0FEA-1C46650D2771}"/>
              </a:ext>
            </a:extLst>
          </p:cNvPr>
          <p:cNvPicPr>
            <a:picLocks noChangeAspect="1"/>
          </p:cNvPicPr>
          <p:nvPr/>
        </p:nvPicPr>
        <p:blipFill>
          <a:blip r:embed="rId2"/>
          <a:stretch>
            <a:fillRect/>
          </a:stretch>
        </p:blipFill>
        <p:spPr>
          <a:xfrm>
            <a:off x="8353175" y="5641549"/>
            <a:ext cx="791937" cy="605404"/>
          </a:xfrm>
          <a:prstGeom prst="rect">
            <a:avLst/>
          </a:prstGeom>
        </p:spPr>
      </p:pic>
    </p:spTree>
    <p:extLst>
      <p:ext uri="{BB962C8B-B14F-4D97-AF65-F5344CB8AC3E}">
        <p14:creationId xmlns:p14="http://schemas.microsoft.com/office/powerpoint/2010/main" val="281689897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CF4311-2426-80D0-5C08-CB398AF1AD56}"/>
            </a:ext>
          </a:extLst>
        </p:cNvPr>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04A873AE-EBB3-6C59-BBE8-AC9BBAB63560}"/>
              </a:ext>
            </a:extLst>
          </p:cNvPr>
          <p:cNvSpPr txBox="1"/>
          <p:nvPr/>
        </p:nvSpPr>
        <p:spPr>
          <a:xfrm>
            <a:off x="698500" y="1208695"/>
            <a:ext cx="7505700" cy="1419619"/>
          </a:xfrm>
          <a:prstGeom prst="rect">
            <a:avLst/>
          </a:prstGeom>
          <a:noFill/>
        </p:spPr>
        <p:txBody>
          <a:bodyPr wrap="square" rtlCol="0">
            <a:spAutoFit/>
          </a:bodyPr>
          <a:lstStyle/>
          <a:p>
            <a:r>
              <a:rPr lang="ja-JP" altLang="en-US" sz="7200" dirty="0"/>
              <a:t>　 </a:t>
            </a:r>
            <a:r>
              <a:rPr lang="ja-JP" altLang="en-US" sz="8625" dirty="0">
                <a:solidFill>
                  <a:srgbClr val="FF0000"/>
                </a:solidFill>
              </a:rPr>
              <a:t>団塊</a:t>
            </a:r>
            <a:r>
              <a:rPr lang="ja-JP" altLang="en-US" sz="7200" dirty="0"/>
              <a:t>とは？</a:t>
            </a:r>
            <a:endParaRPr lang="en-US" altLang="ja-JP" sz="7200" dirty="0"/>
          </a:p>
        </p:txBody>
      </p:sp>
      <p:sp>
        <p:nvSpPr>
          <p:cNvPr id="2" name="テキスト ボックス 1">
            <a:extLst>
              <a:ext uri="{FF2B5EF4-FFF2-40B4-BE49-F238E27FC236}">
                <a16:creationId xmlns:a16="http://schemas.microsoft.com/office/drawing/2014/main" id="{26F747A0-28C1-048B-E617-3609C8A9D232}"/>
              </a:ext>
            </a:extLst>
          </p:cNvPr>
          <p:cNvSpPr txBox="1"/>
          <p:nvPr/>
        </p:nvSpPr>
        <p:spPr>
          <a:xfrm>
            <a:off x="119576" y="3325625"/>
            <a:ext cx="8904849" cy="1938992"/>
          </a:xfrm>
          <a:prstGeom prst="rect">
            <a:avLst/>
          </a:prstGeom>
          <a:noFill/>
        </p:spPr>
        <p:txBody>
          <a:bodyPr wrap="square" rtlCol="0">
            <a:spAutoFit/>
          </a:bodyPr>
          <a:lstStyle/>
          <a:p>
            <a:r>
              <a:rPr lang="ja-JP" altLang="en-US" sz="6000" dirty="0">
                <a:solidFill>
                  <a:srgbClr val="FF0000"/>
                </a:solidFill>
              </a:rPr>
              <a:t>昭和</a:t>
            </a:r>
            <a:r>
              <a:rPr lang="en-US" altLang="ja-JP" sz="6000" dirty="0">
                <a:solidFill>
                  <a:srgbClr val="FF0000"/>
                </a:solidFill>
              </a:rPr>
              <a:t>22</a:t>
            </a:r>
            <a:r>
              <a:rPr lang="ja-JP" altLang="en-US" sz="6000" dirty="0">
                <a:solidFill>
                  <a:srgbClr val="FF0000"/>
                </a:solidFill>
              </a:rPr>
              <a:t>年</a:t>
            </a:r>
            <a:r>
              <a:rPr lang="ja-JP" altLang="en-US" sz="6000" dirty="0"/>
              <a:t>（</a:t>
            </a:r>
            <a:r>
              <a:rPr lang="en-US" altLang="ja-JP" sz="6000" dirty="0"/>
              <a:t>1947</a:t>
            </a:r>
            <a:r>
              <a:rPr lang="ja-JP" altLang="en-US" sz="6000" dirty="0"/>
              <a:t>年）</a:t>
            </a:r>
            <a:endParaRPr lang="en-US" altLang="ja-JP" sz="6000" dirty="0"/>
          </a:p>
          <a:p>
            <a:r>
              <a:rPr lang="ja-JP" altLang="en-US" sz="6000" dirty="0"/>
              <a:t>～</a:t>
            </a:r>
            <a:r>
              <a:rPr lang="en-US" altLang="ja-JP" sz="6000" dirty="0">
                <a:solidFill>
                  <a:srgbClr val="FF0000"/>
                </a:solidFill>
              </a:rPr>
              <a:t>24</a:t>
            </a:r>
            <a:r>
              <a:rPr lang="ja-JP" altLang="en-US" sz="6000" dirty="0">
                <a:solidFill>
                  <a:srgbClr val="FF0000"/>
                </a:solidFill>
              </a:rPr>
              <a:t>年</a:t>
            </a:r>
            <a:r>
              <a:rPr lang="ja-JP" altLang="en-US" sz="6000" dirty="0"/>
              <a:t>（</a:t>
            </a:r>
            <a:r>
              <a:rPr lang="en-US" altLang="ja-JP" sz="6000" dirty="0"/>
              <a:t>1949</a:t>
            </a:r>
            <a:r>
              <a:rPr lang="ja-JP" altLang="en-US" sz="6000" dirty="0"/>
              <a:t>年）生まれ</a:t>
            </a:r>
            <a:endParaRPr lang="en-US" altLang="ja-JP" sz="6000" dirty="0"/>
          </a:p>
        </p:txBody>
      </p:sp>
      <p:pic>
        <p:nvPicPr>
          <p:cNvPr id="3" name="図 2">
            <a:extLst>
              <a:ext uri="{FF2B5EF4-FFF2-40B4-BE49-F238E27FC236}">
                <a16:creationId xmlns:a16="http://schemas.microsoft.com/office/drawing/2014/main" id="{D5730E7C-EF67-C2FE-5841-03244E8FBDDE}"/>
              </a:ext>
            </a:extLst>
          </p:cNvPr>
          <p:cNvPicPr>
            <a:picLocks noChangeAspect="1"/>
          </p:cNvPicPr>
          <p:nvPr/>
        </p:nvPicPr>
        <p:blipFill>
          <a:blip r:embed="rId2"/>
          <a:stretch>
            <a:fillRect/>
          </a:stretch>
        </p:blipFill>
        <p:spPr>
          <a:xfrm>
            <a:off x="8353175" y="5641549"/>
            <a:ext cx="791937" cy="605404"/>
          </a:xfrm>
          <a:prstGeom prst="rect">
            <a:avLst/>
          </a:prstGeom>
        </p:spPr>
      </p:pic>
    </p:spTree>
    <p:extLst>
      <p:ext uri="{BB962C8B-B14F-4D97-AF65-F5344CB8AC3E}">
        <p14:creationId xmlns:p14="http://schemas.microsoft.com/office/powerpoint/2010/main" val="379018322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2E0D89-18EF-FF36-1476-2FA3FE6685A7}"/>
            </a:ext>
          </a:extLst>
        </p:cNvPr>
        <p:cNvGrpSpPr/>
        <p:nvPr/>
      </p:nvGrpSpPr>
      <p:grpSpPr>
        <a:xfrm>
          <a:off x="0" y="0"/>
          <a:ext cx="0" cy="0"/>
          <a:chOff x="0" y="0"/>
          <a:chExt cx="0" cy="0"/>
        </a:xfrm>
      </p:grpSpPr>
      <p:cxnSp>
        <p:nvCxnSpPr>
          <p:cNvPr id="8" name="直線コネクタ 7">
            <a:extLst>
              <a:ext uri="{FF2B5EF4-FFF2-40B4-BE49-F238E27FC236}">
                <a16:creationId xmlns:a16="http://schemas.microsoft.com/office/drawing/2014/main" id="{EBF4C3FD-2722-B00E-7D6A-A58063854BBC}"/>
              </a:ext>
            </a:extLst>
          </p:cNvPr>
          <p:cNvCxnSpPr>
            <a:cxnSpLocks/>
          </p:cNvCxnSpPr>
          <p:nvPr/>
        </p:nvCxnSpPr>
        <p:spPr>
          <a:xfrm>
            <a:off x="1593057" y="3756235"/>
            <a:ext cx="7331243" cy="53182"/>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pic>
        <p:nvPicPr>
          <p:cNvPr id="27" name="図 26">
            <a:extLst>
              <a:ext uri="{FF2B5EF4-FFF2-40B4-BE49-F238E27FC236}">
                <a16:creationId xmlns:a16="http://schemas.microsoft.com/office/drawing/2014/main" id="{713B736D-7EE0-EF2B-89A2-08884458D104}"/>
              </a:ext>
            </a:extLst>
          </p:cNvPr>
          <p:cNvPicPr>
            <a:picLocks noChangeAspect="1"/>
          </p:cNvPicPr>
          <p:nvPr/>
        </p:nvPicPr>
        <p:blipFill>
          <a:blip r:embed="rId2"/>
          <a:srcRect l="31060" t="25051" r="49242" b="40543"/>
          <a:stretch>
            <a:fillRect/>
          </a:stretch>
        </p:blipFill>
        <p:spPr>
          <a:xfrm>
            <a:off x="2072643" y="4033264"/>
            <a:ext cx="1724657" cy="1694597"/>
          </a:xfrm>
          <a:prstGeom prst="rect">
            <a:avLst/>
          </a:prstGeom>
        </p:spPr>
      </p:pic>
      <p:pic>
        <p:nvPicPr>
          <p:cNvPr id="28" name="図 27" descr="電子機器, スクリーンショット, コンピュータ, 男 が含まれている画像&#10;&#10;AI 生成コンテンツは誤りを含む可能性があります。">
            <a:extLst>
              <a:ext uri="{FF2B5EF4-FFF2-40B4-BE49-F238E27FC236}">
                <a16:creationId xmlns:a16="http://schemas.microsoft.com/office/drawing/2014/main" id="{179DF898-414A-D252-D991-F42593284812}"/>
              </a:ext>
            </a:extLst>
          </p:cNvPr>
          <p:cNvPicPr>
            <a:picLocks noChangeAspect="1"/>
          </p:cNvPicPr>
          <p:nvPr/>
        </p:nvPicPr>
        <p:blipFill>
          <a:blip r:embed="rId3"/>
          <a:srcRect l="44058" t="28314" r="42207" b="46688"/>
          <a:stretch>
            <a:fillRect/>
          </a:stretch>
        </p:blipFill>
        <p:spPr>
          <a:xfrm>
            <a:off x="5871745" y="2193322"/>
            <a:ext cx="1378743" cy="1568291"/>
          </a:xfrm>
          <a:prstGeom prst="rect">
            <a:avLst/>
          </a:prstGeom>
        </p:spPr>
      </p:pic>
      <p:pic>
        <p:nvPicPr>
          <p:cNvPr id="29" name="図 28">
            <a:extLst>
              <a:ext uri="{FF2B5EF4-FFF2-40B4-BE49-F238E27FC236}">
                <a16:creationId xmlns:a16="http://schemas.microsoft.com/office/drawing/2014/main" id="{DFEB21C2-2E9B-AC4B-0632-55146AFC4C07}"/>
              </a:ext>
            </a:extLst>
          </p:cNvPr>
          <p:cNvPicPr>
            <a:picLocks noChangeAspect="1"/>
          </p:cNvPicPr>
          <p:nvPr/>
        </p:nvPicPr>
        <p:blipFill rotWithShape="1">
          <a:blip r:embed="rId4">
            <a:extLst>
              <a:ext uri="{28A0092B-C50C-407E-A947-70E740481C1C}">
                <a14:useLocalDpi xmlns:a14="http://schemas.microsoft.com/office/drawing/2010/main" val="0"/>
              </a:ext>
            </a:extLst>
          </a:blip>
          <a:srcRect l="34154" t="41680" r="54698" b="36444"/>
          <a:stretch>
            <a:fillRect/>
          </a:stretch>
        </p:blipFill>
        <p:spPr>
          <a:xfrm>
            <a:off x="2818608" y="2193322"/>
            <a:ext cx="1378743" cy="1521077"/>
          </a:xfrm>
          <a:prstGeom prst="rect">
            <a:avLst/>
          </a:prstGeom>
        </p:spPr>
      </p:pic>
      <p:pic>
        <p:nvPicPr>
          <p:cNvPr id="30" name="図 29" descr="グラフィカル ユーザー インターフェイス&#10;&#10;AI 生成コンテンツは誤りを含む可能性があります。">
            <a:extLst>
              <a:ext uri="{FF2B5EF4-FFF2-40B4-BE49-F238E27FC236}">
                <a16:creationId xmlns:a16="http://schemas.microsoft.com/office/drawing/2014/main" id="{48937891-A120-E686-3A74-781C0974F9AA}"/>
              </a:ext>
            </a:extLst>
          </p:cNvPr>
          <p:cNvPicPr>
            <a:picLocks noChangeAspect="1"/>
          </p:cNvPicPr>
          <p:nvPr/>
        </p:nvPicPr>
        <p:blipFill>
          <a:blip r:embed="rId5"/>
          <a:srcRect l="31993" t="22751" r="57831" b="60979"/>
          <a:stretch>
            <a:fillRect/>
          </a:stretch>
        </p:blipFill>
        <p:spPr>
          <a:xfrm>
            <a:off x="1326803" y="956656"/>
            <a:ext cx="1378744" cy="1377743"/>
          </a:xfrm>
          <a:prstGeom prst="rect">
            <a:avLst/>
          </a:prstGeom>
        </p:spPr>
      </p:pic>
      <p:pic>
        <p:nvPicPr>
          <p:cNvPr id="31" name="図 30">
            <a:extLst>
              <a:ext uri="{FF2B5EF4-FFF2-40B4-BE49-F238E27FC236}">
                <a16:creationId xmlns:a16="http://schemas.microsoft.com/office/drawing/2014/main" id="{21EB418E-A710-DA68-7340-CD1394B8440F}"/>
              </a:ext>
            </a:extLst>
          </p:cNvPr>
          <p:cNvPicPr>
            <a:picLocks noChangeAspect="1"/>
          </p:cNvPicPr>
          <p:nvPr/>
        </p:nvPicPr>
        <p:blipFill>
          <a:blip r:embed="rId6">
            <a:extLst>
              <a:ext uri="{28A0092B-C50C-407E-A947-70E740481C1C}">
                <a14:useLocalDpi xmlns:a14="http://schemas.microsoft.com/office/drawing/2010/main" val="0"/>
              </a:ext>
            </a:extLst>
          </a:blip>
          <a:srcRect l="25750" t="28211" r="63500" b="52964"/>
          <a:stretch>
            <a:fillRect/>
          </a:stretch>
        </p:blipFill>
        <p:spPr>
          <a:xfrm>
            <a:off x="4294462" y="943955"/>
            <a:ext cx="1330877" cy="1310295"/>
          </a:xfrm>
          <a:prstGeom prst="rect">
            <a:avLst/>
          </a:prstGeom>
        </p:spPr>
      </p:pic>
      <p:pic>
        <p:nvPicPr>
          <p:cNvPr id="32" name="図 31">
            <a:extLst>
              <a:ext uri="{FF2B5EF4-FFF2-40B4-BE49-F238E27FC236}">
                <a16:creationId xmlns:a16="http://schemas.microsoft.com/office/drawing/2014/main" id="{579F6E14-311B-E6FE-75FE-3AEB070F1AF4}"/>
              </a:ext>
            </a:extLst>
          </p:cNvPr>
          <p:cNvPicPr>
            <a:picLocks noChangeAspect="1"/>
          </p:cNvPicPr>
          <p:nvPr/>
        </p:nvPicPr>
        <p:blipFill>
          <a:blip r:embed="rId6">
            <a:extLst>
              <a:ext uri="{28A0092B-C50C-407E-A947-70E740481C1C}">
                <a14:useLocalDpi xmlns:a14="http://schemas.microsoft.com/office/drawing/2010/main" val="0"/>
              </a:ext>
            </a:extLst>
          </a:blip>
          <a:srcRect l="44250" t="24655" r="47500" b="60899"/>
          <a:stretch>
            <a:fillRect/>
          </a:stretch>
        </p:blipFill>
        <p:spPr>
          <a:xfrm>
            <a:off x="4836460" y="4033263"/>
            <a:ext cx="1724657" cy="1697986"/>
          </a:xfrm>
          <a:prstGeom prst="rect">
            <a:avLst/>
          </a:prstGeom>
        </p:spPr>
      </p:pic>
      <p:sp>
        <p:nvSpPr>
          <p:cNvPr id="5" name="テキスト ボックス 4">
            <a:extLst>
              <a:ext uri="{FF2B5EF4-FFF2-40B4-BE49-F238E27FC236}">
                <a16:creationId xmlns:a16="http://schemas.microsoft.com/office/drawing/2014/main" id="{97D610DB-ACEF-878A-4427-65584E740955}"/>
              </a:ext>
            </a:extLst>
          </p:cNvPr>
          <p:cNvSpPr txBox="1"/>
          <p:nvPr/>
        </p:nvSpPr>
        <p:spPr>
          <a:xfrm>
            <a:off x="73760" y="3203335"/>
            <a:ext cx="1724657" cy="1615827"/>
          </a:xfrm>
          <a:prstGeom prst="rect">
            <a:avLst/>
          </a:prstGeom>
          <a:noFill/>
        </p:spPr>
        <p:txBody>
          <a:bodyPr wrap="square" rtlCol="0">
            <a:spAutoFit/>
          </a:bodyPr>
          <a:lstStyle/>
          <a:p>
            <a:r>
              <a:rPr kumimoji="1" lang="ja-JP" altLang="en-US" sz="4950" dirty="0"/>
              <a:t>昭和</a:t>
            </a:r>
            <a:endParaRPr kumimoji="1" lang="en-US" altLang="ja-JP" sz="4950" dirty="0"/>
          </a:p>
          <a:p>
            <a:r>
              <a:rPr kumimoji="1" lang="en-US" altLang="ja-JP" sz="4950" dirty="0"/>
              <a:t>25</a:t>
            </a:r>
            <a:r>
              <a:rPr kumimoji="1" lang="ja-JP" altLang="en-US" sz="4950" dirty="0"/>
              <a:t>年</a:t>
            </a:r>
          </a:p>
        </p:txBody>
      </p:sp>
      <p:pic>
        <p:nvPicPr>
          <p:cNvPr id="2" name="図 1">
            <a:extLst>
              <a:ext uri="{FF2B5EF4-FFF2-40B4-BE49-F238E27FC236}">
                <a16:creationId xmlns:a16="http://schemas.microsoft.com/office/drawing/2014/main" id="{93320FEF-DB58-17F4-2FD9-04F2D445D78E}"/>
              </a:ext>
            </a:extLst>
          </p:cNvPr>
          <p:cNvPicPr>
            <a:picLocks noChangeAspect="1"/>
          </p:cNvPicPr>
          <p:nvPr/>
        </p:nvPicPr>
        <p:blipFill>
          <a:blip r:embed="rId7"/>
          <a:stretch>
            <a:fillRect/>
          </a:stretch>
        </p:blipFill>
        <p:spPr>
          <a:xfrm>
            <a:off x="8353175" y="5641549"/>
            <a:ext cx="791937" cy="605404"/>
          </a:xfrm>
          <a:prstGeom prst="rect">
            <a:avLst/>
          </a:prstGeom>
        </p:spPr>
      </p:pic>
    </p:spTree>
    <p:extLst>
      <p:ext uri="{BB962C8B-B14F-4D97-AF65-F5344CB8AC3E}">
        <p14:creationId xmlns:p14="http://schemas.microsoft.com/office/powerpoint/2010/main" val="110703973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0C1D11-5E59-46F7-03CC-B6A2FBEFA3BF}"/>
            </a:ext>
          </a:extLst>
        </p:cNvPr>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ECC934E2-0897-EEDF-EAE3-9D88F2C99045}"/>
              </a:ext>
            </a:extLst>
          </p:cNvPr>
          <p:cNvSpPr txBox="1"/>
          <p:nvPr/>
        </p:nvSpPr>
        <p:spPr>
          <a:xfrm>
            <a:off x="1628775" y="2162643"/>
            <a:ext cx="5522119" cy="2008242"/>
          </a:xfrm>
          <a:prstGeom prst="rect">
            <a:avLst/>
          </a:prstGeom>
          <a:noFill/>
        </p:spPr>
        <p:txBody>
          <a:bodyPr wrap="square" rtlCol="0">
            <a:spAutoFit/>
          </a:bodyPr>
          <a:lstStyle/>
          <a:p>
            <a:r>
              <a:rPr kumimoji="1" lang="ja-JP" altLang="en-US" sz="12450" b="1" dirty="0">
                <a:solidFill>
                  <a:srgbClr val="FF0000"/>
                </a:solidFill>
              </a:rPr>
              <a:t>昭和？</a:t>
            </a:r>
          </a:p>
        </p:txBody>
      </p:sp>
      <p:pic>
        <p:nvPicPr>
          <p:cNvPr id="2" name="図 1">
            <a:extLst>
              <a:ext uri="{FF2B5EF4-FFF2-40B4-BE49-F238E27FC236}">
                <a16:creationId xmlns:a16="http://schemas.microsoft.com/office/drawing/2014/main" id="{C1501D95-3FA6-C94B-074F-CA6D3F3F2528}"/>
              </a:ext>
            </a:extLst>
          </p:cNvPr>
          <p:cNvPicPr>
            <a:picLocks noChangeAspect="1"/>
          </p:cNvPicPr>
          <p:nvPr/>
        </p:nvPicPr>
        <p:blipFill>
          <a:blip r:embed="rId2"/>
          <a:stretch>
            <a:fillRect/>
          </a:stretch>
        </p:blipFill>
        <p:spPr>
          <a:xfrm>
            <a:off x="8353175" y="5641549"/>
            <a:ext cx="791937" cy="605404"/>
          </a:xfrm>
          <a:prstGeom prst="rect">
            <a:avLst/>
          </a:prstGeom>
        </p:spPr>
      </p:pic>
    </p:spTree>
    <p:extLst>
      <p:ext uri="{BB962C8B-B14F-4D97-AF65-F5344CB8AC3E}">
        <p14:creationId xmlns:p14="http://schemas.microsoft.com/office/powerpoint/2010/main" val="375019986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B965076D-08BD-F237-7D2E-F36F375A8055}"/>
              </a:ext>
            </a:extLst>
          </p:cNvPr>
          <p:cNvSpPr txBox="1"/>
          <p:nvPr/>
        </p:nvSpPr>
        <p:spPr>
          <a:xfrm>
            <a:off x="175419" y="4307682"/>
            <a:ext cx="1724657" cy="1615827"/>
          </a:xfrm>
          <a:prstGeom prst="rect">
            <a:avLst/>
          </a:prstGeom>
          <a:noFill/>
        </p:spPr>
        <p:txBody>
          <a:bodyPr wrap="square" rtlCol="0">
            <a:spAutoFit/>
          </a:bodyPr>
          <a:lstStyle/>
          <a:p>
            <a:r>
              <a:rPr kumimoji="1" lang="ja-JP" altLang="en-US" sz="4950" dirty="0"/>
              <a:t>昭和</a:t>
            </a:r>
            <a:endParaRPr kumimoji="1" lang="en-US" altLang="ja-JP" sz="4950" dirty="0"/>
          </a:p>
          <a:p>
            <a:r>
              <a:rPr kumimoji="1" lang="en-US" altLang="ja-JP" sz="4950" dirty="0"/>
              <a:t>37</a:t>
            </a:r>
            <a:r>
              <a:rPr kumimoji="1" lang="ja-JP" altLang="en-US" sz="4950" dirty="0"/>
              <a:t>年</a:t>
            </a:r>
          </a:p>
        </p:txBody>
      </p:sp>
      <p:cxnSp>
        <p:nvCxnSpPr>
          <p:cNvPr id="8" name="直線コネクタ 7">
            <a:extLst>
              <a:ext uri="{FF2B5EF4-FFF2-40B4-BE49-F238E27FC236}">
                <a16:creationId xmlns:a16="http://schemas.microsoft.com/office/drawing/2014/main" id="{BF81D0DE-3ED2-C322-E3F2-6C247D1C7B27}"/>
              </a:ext>
            </a:extLst>
          </p:cNvPr>
          <p:cNvCxnSpPr>
            <a:cxnSpLocks/>
          </p:cNvCxnSpPr>
          <p:nvPr/>
        </p:nvCxnSpPr>
        <p:spPr>
          <a:xfrm>
            <a:off x="488157" y="3685382"/>
            <a:ext cx="8255794"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pic>
        <p:nvPicPr>
          <p:cNvPr id="27" name="図 26">
            <a:extLst>
              <a:ext uri="{FF2B5EF4-FFF2-40B4-BE49-F238E27FC236}">
                <a16:creationId xmlns:a16="http://schemas.microsoft.com/office/drawing/2014/main" id="{8C55181C-04D4-C1ED-EA71-73B68889C732}"/>
              </a:ext>
            </a:extLst>
          </p:cNvPr>
          <p:cNvPicPr>
            <a:picLocks noChangeAspect="1"/>
          </p:cNvPicPr>
          <p:nvPr/>
        </p:nvPicPr>
        <p:blipFill>
          <a:blip r:embed="rId2"/>
          <a:srcRect l="31060" t="25051" r="49242" b="40543"/>
          <a:stretch>
            <a:fillRect/>
          </a:stretch>
        </p:blipFill>
        <p:spPr>
          <a:xfrm>
            <a:off x="2611371" y="2108692"/>
            <a:ext cx="880843" cy="865490"/>
          </a:xfrm>
          <a:prstGeom prst="rect">
            <a:avLst/>
          </a:prstGeom>
        </p:spPr>
      </p:pic>
      <p:pic>
        <p:nvPicPr>
          <p:cNvPr id="28" name="図 27" descr="電子機器, スクリーンショット, コンピュータ, 男 が含まれている画像&#10;&#10;AI 生成コンテンツは誤りを含む可能性があります。">
            <a:extLst>
              <a:ext uri="{FF2B5EF4-FFF2-40B4-BE49-F238E27FC236}">
                <a16:creationId xmlns:a16="http://schemas.microsoft.com/office/drawing/2014/main" id="{B7CCA2A3-8979-D1A7-6E04-445F12E464B3}"/>
              </a:ext>
            </a:extLst>
          </p:cNvPr>
          <p:cNvPicPr>
            <a:picLocks noChangeAspect="1"/>
          </p:cNvPicPr>
          <p:nvPr/>
        </p:nvPicPr>
        <p:blipFill>
          <a:blip r:embed="rId3"/>
          <a:srcRect l="44058" t="28314" r="42207" b="46688"/>
          <a:stretch>
            <a:fillRect/>
          </a:stretch>
        </p:blipFill>
        <p:spPr>
          <a:xfrm>
            <a:off x="5780473" y="1205619"/>
            <a:ext cx="826967" cy="940658"/>
          </a:xfrm>
          <a:prstGeom prst="rect">
            <a:avLst/>
          </a:prstGeom>
        </p:spPr>
      </p:pic>
      <p:pic>
        <p:nvPicPr>
          <p:cNvPr id="29" name="図 28">
            <a:extLst>
              <a:ext uri="{FF2B5EF4-FFF2-40B4-BE49-F238E27FC236}">
                <a16:creationId xmlns:a16="http://schemas.microsoft.com/office/drawing/2014/main" id="{35AA3DE4-28B9-3EE5-95D1-465ED5476D59}"/>
              </a:ext>
            </a:extLst>
          </p:cNvPr>
          <p:cNvPicPr>
            <a:picLocks noChangeAspect="1"/>
          </p:cNvPicPr>
          <p:nvPr/>
        </p:nvPicPr>
        <p:blipFill rotWithShape="1">
          <a:blip r:embed="rId4">
            <a:extLst>
              <a:ext uri="{28A0092B-C50C-407E-A947-70E740481C1C}">
                <a14:useLocalDpi xmlns:a14="http://schemas.microsoft.com/office/drawing/2010/main" val="0"/>
              </a:ext>
            </a:extLst>
          </a:blip>
          <a:srcRect l="34154" t="41680" r="54698" b="36444"/>
          <a:stretch>
            <a:fillRect/>
          </a:stretch>
        </p:blipFill>
        <p:spPr>
          <a:xfrm>
            <a:off x="4747434" y="2108692"/>
            <a:ext cx="895657" cy="988119"/>
          </a:xfrm>
          <a:prstGeom prst="rect">
            <a:avLst/>
          </a:prstGeom>
        </p:spPr>
      </p:pic>
      <p:pic>
        <p:nvPicPr>
          <p:cNvPr id="30" name="図 29" descr="グラフィカル ユーザー インターフェイス&#10;&#10;AI 生成コンテンツは誤りを含む可能性があります。">
            <a:extLst>
              <a:ext uri="{FF2B5EF4-FFF2-40B4-BE49-F238E27FC236}">
                <a16:creationId xmlns:a16="http://schemas.microsoft.com/office/drawing/2014/main" id="{8A488E5A-FBCA-6CDC-D7A2-8FD34EE8FD65}"/>
              </a:ext>
            </a:extLst>
          </p:cNvPr>
          <p:cNvPicPr>
            <a:picLocks noChangeAspect="1"/>
          </p:cNvPicPr>
          <p:nvPr/>
        </p:nvPicPr>
        <p:blipFill>
          <a:blip r:embed="rId5"/>
          <a:srcRect l="31993" t="22751" r="57831" b="60979"/>
          <a:stretch>
            <a:fillRect/>
          </a:stretch>
        </p:blipFill>
        <p:spPr>
          <a:xfrm>
            <a:off x="1593056" y="1243204"/>
            <a:ext cx="866118" cy="865490"/>
          </a:xfrm>
          <a:prstGeom prst="rect">
            <a:avLst/>
          </a:prstGeom>
        </p:spPr>
      </p:pic>
      <p:pic>
        <p:nvPicPr>
          <p:cNvPr id="31" name="図 30">
            <a:extLst>
              <a:ext uri="{FF2B5EF4-FFF2-40B4-BE49-F238E27FC236}">
                <a16:creationId xmlns:a16="http://schemas.microsoft.com/office/drawing/2014/main" id="{1DE9D77A-2483-57A8-CB40-397A6F31F70B}"/>
              </a:ext>
            </a:extLst>
          </p:cNvPr>
          <p:cNvPicPr>
            <a:picLocks noChangeAspect="1"/>
          </p:cNvPicPr>
          <p:nvPr/>
        </p:nvPicPr>
        <p:blipFill>
          <a:blip r:embed="rId6">
            <a:extLst>
              <a:ext uri="{28A0092B-C50C-407E-A947-70E740481C1C}">
                <a14:useLocalDpi xmlns:a14="http://schemas.microsoft.com/office/drawing/2010/main" val="0"/>
              </a:ext>
            </a:extLst>
          </a:blip>
          <a:srcRect l="25750" t="28211" r="63500" b="52964"/>
          <a:stretch>
            <a:fillRect/>
          </a:stretch>
        </p:blipFill>
        <p:spPr>
          <a:xfrm>
            <a:off x="3629595" y="1167846"/>
            <a:ext cx="955625" cy="940846"/>
          </a:xfrm>
          <a:prstGeom prst="rect">
            <a:avLst/>
          </a:prstGeom>
        </p:spPr>
      </p:pic>
      <p:pic>
        <p:nvPicPr>
          <p:cNvPr id="32" name="図 31">
            <a:extLst>
              <a:ext uri="{FF2B5EF4-FFF2-40B4-BE49-F238E27FC236}">
                <a16:creationId xmlns:a16="http://schemas.microsoft.com/office/drawing/2014/main" id="{0D4EF464-A9B5-BF1F-2C76-058E6229DD54}"/>
              </a:ext>
            </a:extLst>
          </p:cNvPr>
          <p:cNvPicPr>
            <a:picLocks noChangeAspect="1"/>
          </p:cNvPicPr>
          <p:nvPr/>
        </p:nvPicPr>
        <p:blipFill>
          <a:blip r:embed="rId6">
            <a:extLst>
              <a:ext uri="{28A0092B-C50C-407E-A947-70E740481C1C}">
                <a14:useLocalDpi xmlns:a14="http://schemas.microsoft.com/office/drawing/2010/main" val="0"/>
              </a:ext>
            </a:extLst>
          </a:blip>
          <a:srcRect l="44250" t="24655" r="47500" b="60899"/>
          <a:stretch>
            <a:fillRect/>
          </a:stretch>
        </p:blipFill>
        <p:spPr>
          <a:xfrm>
            <a:off x="6776243" y="2155965"/>
            <a:ext cx="955625" cy="940846"/>
          </a:xfrm>
          <a:prstGeom prst="rect">
            <a:avLst/>
          </a:prstGeom>
        </p:spPr>
      </p:pic>
      <p:pic>
        <p:nvPicPr>
          <p:cNvPr id="34" name="図 33" descr="草, 屋外, 男, 人 が含まれている画像&#10;&#10;AI 生成コンテンツは誤りを含む可能性があります。">
            <a:extLst>
              <a:ext uri="{FF2B5EF4-FFF2-40B4-BE49-F238E27FC236}">
                <a16:creationId xmlns:a16="http://schemas.microsoft.com/office/drawing/2014/main" id="{15E0E9CF-84A9-43B6-84EA-0D938660A174}"/>
              </a:ext>
            </a:extLst>
          </p:cNvPr>
          <p:cNvPicPr>
            <a:picLocks noChangeAspect="1"/>
          </p:cNvPicPr>
          <p:nvPr/>
        </p:nvPicPr>
        <p:blipFill>
          <a:blip r:embed="rId7">
            <a:extLst>
              <a:ext uri="{28A0092B-C50C-407E-A947-70E740481C1C}">
                <a14:useLocalDpi xmlns:a14="http://schemas.microsoft.com/office/drawing/2010/main" val="0"/>
              </a:ext>
            </a:extLst>
          </a:blip>
          <a:srcRect l="44792" t="11667" r="30104" b="50000"/>
          <a:stretch>
            <a:fillRect/>
          </a:stretch>
        </p:blipFill>
        <p:spPr>
          <a:xfrm>
            <a:off x="2026115" y="4420662"/>
            <a:ext cx="1314161" cy="1505014"/>
          </a:xfrm>
          <a:prstGeom prst="rect">
            <a:avLst/>
          </a:prstGeom>
        </p:spPr>
      </p:pic>
      <p:pic>
        <p:nvPicPr>
          <p:cNvPr id="2" name="図 1">
            <a:extLst>
              <a:ext uri="{FF2B5EF4-FFF2-40B4-BE49-F238E27FC236}">
                <a16:creationId xmlns:a16="http://schemas.microsoft.com/office/drawing/2014/main" id="{D2FA3D9B-5707-3D33-6710-A90098D1FA25}"/>
              </a:ext>
            </a:extLst>
          </p:cNvPr>
          <p:cNvPicPr>
            <a:picLocks noChangeAspect="1"/>
          </p:cNvPicPr>
          <p:nvPr/>
        </p:nvPicPr>
        <p:blipFill>
          <a:blip r:embed="rId8"/>
          <a:stretch>
            <a:fillRect/>
          </a:stretch>
        </p:blipFill>
        <p:spPr>
          <a:xfrm>
            <a:off x="8353175" y="5641549"/>
            <a:ext cx="791937" cy="605404"/>
          </a:xfrm>
          <a:prstGeom prst="rect">
            <a:avLst/>
          </a:prstGeom>
        </p:spPr>
      </p:pic>
    </p:spTree>
    <p:extLst>
      <p:ext uri="{BB962C8B-B14F-4D97-AF65-F5344CB8AC3E}">
        <p14:creationId xmlns:p14="http://schemas.microsoft.com/office/powerpoint/2010/main" val="186213770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DF112C-3854-30BF-165C-947B968E31D6}"/>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365212F6-2350-9D11-351E-ADE71CF7595A}"/>
              </a:ext>
            </a:extLst>
          </p:cNvPr>
          <p:cNvSpPr txBox="1"/>
          <p:nvPr/>
        </p:nvSpPr>
        <p:spPr>
          <a:xfrm>
            <a:off x="92869" y="5064213"/>
            <a:ext cx="1933247" cy="715581"/>
          </a:xfrm>
          <a:prstGeom prst="rect">
            <a:avLst/>
          </a:prstGeom>
          <a:noFill/>
        </p:spPr>
        <p:txBody>
          <a:bodyPr wrap="square" rtlCol="0">
            <a:spAutoFit/>
          </a:bodyPr>
          <a:lstStyle/>
          <a:p>
            <a:r>
              <a:rPr kumimoji="1" lang="en-US" altLang="ja-JP" sz="4050" dirty="0"/>
              <a:t>1962</a:t>
            </a:r>
            <a:r>
              <a:rPr kumimoji="1" lang="ja-JP" altLang="en-US" sz="4050" dirty="0"/>
              <a:t>年</a:t>
            </a:r>
          </a:p>
        </p:txBody>
      </p:sp>
      <p:pic>
        <p:nvPicPr>
          <p:cNvPr id="34" name="図 33" descr="草, 屋外, 男, 人 が含まれている画像&#10;&#10;AI 生成コンテンツは誤りを含む可能性があります。">
            <a:extLst>
              <a:ext uri="{FF2B5EF4-FFF2-40B4-BE49-F238E27FC236}">
                <a16:creationId xmlns:a16="http://schemas.microsoft.com/office/drawing/2014/main" id="{D81175D3-62CB-BB9E-86A1-AF31BD3D71FF}"/>
              </a:ext>
            </a:extLst>
          </p:cNvPr>
          <p:cNvPicPr>
            <a:picLocks noChangeAspect="1"/>
          </p:cNvPicPr>
          <p:nvPr/>
        </p:nvPicPr>
        <p:blipFill>
          <a:blip r:embed="rId2">
            <a:extLst>
              <a:ext uri="{28A0092B-C50C-407E-A947-70E740481C1C}">
                <a14:useLocalDpi xmlns:a14="http://schemas.microsoft.com/office/drawing/2010/main" val="0"/>
              </a:ext>
            </a:extLst>
          </a:blip>
          <a:srcRect l="44792" t="11667" r="30104" b="50000"/>
          <a:stretch>
            <a:fillRect/>
          </a:stretch>
        </p:blipFill>
        <p:spPr>
          <a:xfrm>
            <a:off x="2026115" y="4785383"/>
            <a:ext cx="995691" cy="1140293"/>
          </a:xfrm>
          <a:prstGeom prst="rect">
            <a:avLst/>
          </a:prstGeom>
        </p:spPr>
      </p:pic>
      <p:sp>
        <p:nvSpPr>
          <p:cNvPr id="4" name="テキスト ボックス 3">
            <a:extLst>
              <a:ext uri="{FF2B5EF4-FFF2-40B4-BE49-F238E27FC236}">
                <a16:creationId xmlns:a16="http://schemas.microsoft.com/office/drawing/2014/main" id="{B27FBF15-F76F-C6E1-F3B5-CA4CA4E7696A}"/>
              </a:ext>
            </a:extLst>
          </p:cNvPr>
          <p:cNvSpPr txBox="1"/>
          <p:nvPr/>
        </p:nvSpPr>
        <p:spPr>
          <a:xfrm>
            <a:off x="30792" y="3456990"/>
            <a:ext cx="2100263" cy="1177245"/>
          </a:xfrm>
          <a:prstGeom prst="rect">
            <a:avLst/>
          </a:prstGeom>
          <a:noFill/>
        </p:spPr>
        <p:txBody>
          <a:bodyPr wrap="square" rtlCol="0">
            <a:spAutoFit/>
          </a:bodyPr>
          <a:lstStyle/>
          <a:p>
            <a:r>
              <a:rPr kumimoji="1" lang="ja-JP" altLang="en-US" sz="4050" dirty="0"/>
              <a:t> </a:t>
            </a:r>
            <a:r>
              <a:rPr kumimoji="1" lang="en-US" altLang="ja-JP" sz="4050" dirty="0"/>
              <a:t>1959</a:t>
            </a:r>
            <a:r>
              <a:rPr kumimoji="1" lang="ja-JP" altLang="en-US" sz="4050" dirty="0"/>
              <a:t>年</a:t>
            </a:r>
            <a:endParaRPr kumimoji="1" lang="en-US" altLang="ja-JP" sz="4050" dirty="0"/>
          </a:p>
          <a:p>
            <a:r>
              <a:rPr lang="en-US" altLang="ja-JP" sz="3000" dirty="0"/>
              <a:t>(</a:t>
            </a:r>
            <a:r>
              <a:rPr lang="ja-JP" altLang="en-US" sz="3000" dirty="0"/>
              <a:t>昭和</a:t>
            </a:r>
            <a:r>
              <a:rPr lang="en-US" altLang="ja-JP" sz="3000" dirty="0"/>
              <a:t>34</a:t>
            </a:r>
            <a:r>
              <a:rPr lang="ja-JP" altLang="en-US" sz="3000" dirty="0"/>
              <a:t>年</a:t>
            </a:r>
            <a:r>
              <a:rPr lang="en-US" altLang="ja-JP" sz="3000" dirty="0"/>
              <a:t>)</a:t>
            </a:r>
            <a:endParaRPr kumimoji="1" lang="ja-JP" altLang="en-US" sz="3000" dirty="0"/>
          </a:p>
        </p:txBody>
      </p:sp>
      <p:cxnSp>
        <p:nvCxnSpPr>
          <p:cNvPr id="5" name="直線コネクタ 4">
            <a:extLst>
              <a:ext uri="{FF2B5EF4-FFF2-40B4-BE49-F238E27FC236}">
                <a16:creationId xmlns:a16="http://schemas.microsoft.com/office/drawing/2014/main" id="{FAE94361-A194-EC72-E822-A289909E7936}"/>
              </a:ext>
            </a:extLst>
          </p:cNvPr>
          <p:cNvCxnSpPr>
            <a:cxnSpLocks/>
          </p:cNvCxnSpPr>
          <p:nvPr/>
        </p:nvCxnSpPr>
        <p:spPr>
          <a:xfrm>
            <a:off x="92869" y="4752647"/>
            <a:ext cx="8958263"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pic>
        <p:nvPicPr>
          <p:cNvPr id="2" name="図 1">
            <a:extLst>
              <a:ext uri="{FF2B5EF4-FFF2-40B4-BE49-F238E27FC236}">
                <a16:creationId xmlns:a16="http://schemas.microsoft.com/office/drawing/2014/main" id="{38C24940-2339-593D-5706-8857939901F3}"/>
              </a:ext>
            </a:extLst>
          </p:cNvPr>
          <p:cNvPicPr>
            <a:picLocks noChangeAspect="1"/>
          </p:cNvPicPr>
          <p:nvPr/>
        </p:nvPicPr>
        <p:blipFill>
          <a:blip r:embed="rId3"/>
          <a:srcRect l="31060" t="25051" r="49242" b="40543"/>
          <a:stretch>
            <a:fillRect/>
          </a:stretch>
        </p:blipFill>
        <p:spPr>
          <a:xfrm>
            <a:off x="2610314" y="971203"/>
            <a:ext cx="880843" cy="865490"/>
          </a:xfrm>
          <a:prstGeom prst="rect">
            <a:avLst/>
          </a:prstGeom>
        </p:spPr>
      </p:pic>
      <p:pic>
        <p:nvPicPr>
          <p:cNvPr id="7" name="図 6" descr="電子機器, スクリーンショット, コンピュータ, 男 が含まれている画像&#10;&#10;AI 生成コンテンツは誤りを含む可能性があります。">
            <a:extLst>
              <a:ext uri="{FF2B5EF4-FFF2-40B4-BE49-F238E27FC236}">
                <a16:creationId xmlns:a16="http://schemas.microsoft.com/office/drawing/2014/main" id="{D263EC43-93B0-1589-3414-4C1A8E1C4932}"/>
              </a:ext>
            </a:extLst>
          </p:cNvPr>
          <p:cNvPicPr>
            <a:picLocks noChangeAspect="1"/>
          </p:cNvPicPr>
          <p:nvPr/>
        </p:nvPicPr>
        <p:blipFill>
          <a:blip r:embed="rId4"/>
          <a:srcRect l="44058" t="28314" r="42207" b="46688"/>
          <a:stretch>
            <a:fillRect/>
          </a:stretch>
        </p:blipFill>
        <p:spPr>
          <a:xfrm>
            <a:off x="5472388" y="937334"/>
            <a:ext cx="795063" cy="904367"/>
          </a:xfrm>
          <a:prstGeom prst="rect">
            <a:avLst/>
          </a:prstGeom>
        </p:spPr>
      </p:pic>
      <p:pic>
        <p:nvPicPr>
          <p:cNvPr id="8" name="図 7">
            <a:extLst>
              <a:ext uri="{FF2B5EF4-FFF2-40B4-BE49-F238E27FC236}">
                <a16:creationId xmlns:a16="http://schemas.microsoft.com/office/drawing/2014/main" id="{0C6A71B8-C108-61C4-FDE3-02904DEF49AC}"/>
              </a:ext>
            </a:extLst>
          </p:cNvPr>
          <p:cNvPicPr>
            <a:picLocks noChangeAspect="1"/>
          </p:cNvPicPr>
          <p:nvPr/>
        </p:nvPicPr>
        <p:blipFill rotWithShape="1">
          <a:blip r:embed="rId5">
            <a:extLst>
              <a:ext uri="{28A0092B-C50C-407E-A947-70E740481C1C}">
                <a14:useLocalDpi xmlns:a14="http://schemas.microsoft.com/office/drawing/2010/main" val="0"/>
              </a:ext>
            </a:extLst>
          </a:blip>
          <a:srcRect l="34154" t="41680" r="54698" b="36444"/>
          <a:stretch>
            <a:fillRect/>
          </a:stretch>
        </p:blipFill>
        <p:spPr>
          <a:xfrm>
            <a:off x="4546141" y="940593"/>
            <a:ext cx="839993" cy="926709"/>
          </a:xfrm>
          <a:prstGeom prst="rect">
            <a:avLst/>
          </a:prstGeom>
        </p:spPr>
      </p:pic>
      <p:pic>
        <p:nvPicPr>
          <p:cNvPr id="9" name="図 8" descr="グラフィカル ユーザー インターフェイス&#10;&#10;AI 生成コンテンツは誤りを含む可能性があります。">
            <a:extLst>
              <a:ext uri="{FF2B5EF4-FFF2-40B4-BE49-F238E27FC236}">
                <a16:creationId xmlns:a16="http://schemas.microsoft.com/office/drawing/2014/main" id="{6777D878-749E-5445-913E-C3609E4C31A1}"/>
              </a:ext>
            </a:extLst>
          </p:cNvPr>
          <p:cNvPicPr>
            <a:picLocks noChangeAspect="1"/>
          </p:cNvPicPr>
          <p:nvPr/>
        </p:nvPicPr>
        <p:blipFill>
          <a:blip r:embed="rId6"/>
          <a:srcRect l="31993" t="22751" r="57831" b="60979"/>
          <a:stretch>
            <a:fillRect/>
          </a:stretch>
        </p:blipFill>
        <p:spPr>
          <a:xfrm>
            <a:off x="1599407" y="974543"/>
            <a:ext cx="866118" cy="865490"/>
          </a:xfrm>
          <a:prstGeom prst="rect">
            <a:avLst/>
          </a:prstGeom>
        </p:spPr>
      </p:pic>
      <p:pic>
        <p:nvPicPr>
          <p:cNvPr id="10" name="図 9">
            <a:extLst>
              <a:ext uri="{FF2B5EF4-FFF2-40B4-BE49-F238E27FC236}">
                <a16:creationId xmlns:a16="http://schemas.microsoft.com/office/drawing/2014/main" id="{8D64DE93-4CDF-6CBF-F050-61B3E10E63AC}"/>
              </a:ext>
            </a:extLst>
          </p:cNvPr>
          <p:cNvPicPr>
            <a:picLocks noChangeAspect="1"/>
          </p:cNvPicPr>
          <p:nvPr/>
        </p:nvPicPr>
        <p:blipFill>
          <a:blip r:embed="rId7">
            <a:extLst>
              <a:ext uri="{28A0092B-C50C-407E-A947-70E740481C1C}">
                <a14:useLocalDpi xmlns:a14="http://schemas.microsoft.com/office/drawing/2010/main" val="0"/>
              </a:ext>
            </a:extLst>
          </a:blip>
          <a:srcRect l="25750" t="28211" r="63500" b="52964"/>
          <a:stretch>
            <a:fillRect/>
          </a:stretch>
        </p:blipFill>
        <p:spPr>
          <a:xfrm>
            <a:off x="3577411" y="972873"/>
            <a:ext cx="882476" cy="868829"/>
          </a:xfrm>
          <a:prstGeom prst="rect">
            <a:avLst/>
          </a:prstGeom>
        </p:spPr>
      </p:pic>
      <p:pic>
        <p:nvPicPr>
          <p:cNvPr id="11" name="図 10">
            <a:extLst>
              <a:ext uri="{FF2B5EF4-FFF2-40B4-BE49-F238E27FC236}">
                <a16:creationId xmlns:a16="http://schemas.microsoft.com/office/drawing/2014/main" id="{B8A8B7D8-1B1D-D540-6F91-EB604984402C}"/>
              </a:ext>
            </a:extLst>
          </p:cNvPr>
          <p:cNvPicPr>
            <a:picLocks noChangeAspect="1"/>
          </p:cNvPicPr>
          <p:nvPr/>
        </p:nvPicPr>
        <p:blipFill>
          <a:blip r:embed="rId7">
            <a:extLst>
              <a:ext uri="{28A0092B-C50C-407E-A947-70E740481C1C}">
                <a14:useLocalDpi xmlns:a14="http://schemas.microsoft.com/office/drawing/2010/main" val="0"/>
              </a:ext>
            </a:extLst>
          </a:blip>
          <a:srcRect l="44250" t="24655" r="47500" b="60899"/>
          <a:stretch>
            <a:fillRect/>
          </a:stretch>
        </p:blipFill>
        <p:spPr>
          <a:xfrm>
            <a:off x="6353706" y="932324"/>
            <a:ext cx="918574" cy="904368"/>
          </a:xfrm>
          <a:prstGeom prst="rect">
            <a:avLst/>
          </a:prstGeom>
        </p:spPr>
      </p:pic>
      <p:pic>
        <p:nvPicPr>
          <p:cNvPr id="6" name="図 5">
            <a:extLst>
              <a:ext uri="{FF2B5EF4-FFF2-40B4-BE49-F238E27FC236}">
                <a16:creationId xmlns:a16="http://schemas.microsoft.com/office/drawing/2014/main" id="{E3792A61-46AF-A9E7-237F-F5534F37E820}"/>
              </a:ext>
            </a:extLst>
          </p:cNvPr>
          <p:cNvPicPr>
            <a:picLocks noChangeAspect="1"/>
          </p:cNvPicPr>
          <p:nvPr/>
        </p:nvPicPr>
        <p:blipFill>
          <a:blip r:embed="rId8"/>
          <a:stretch>
            <a:fillRect/>
          </a:stretch>
        </p:blipFill>
        <p:spPr>
          <a:xfrm>
            <a:off x="8353175" y="5641549"/>
            <a:ext cx="791937" cy="605404"/>
          </a:xfrm>
          <a:prstGeom prst="rect">
            <a:avLst/>
          </a:prstGeom>
        </p:spPr>
      </p:pic>
    </p:spTree>
    <p:extLst>
      <p:ext uri="{BB962C8B-B14F-4D97-AF65-F5344CB8AC3E}">
        <p14:creationId xmlns:p14="http://schemas.microsoft.com/office/powerpoint/2010/main" val="19278183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59E4D-93F0-90ED-95B2-1FC6493616DF}"/>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B9A6ADB3-21C9-3157-6159-6AFAF163CD3E}"/>
              </a:ext>
            </a:extLst>
          </p:cNvPr>
          <p:cNvSpPr txBox="1"/>
          <p:nvPr/>
        </p:nvSpPr>
        <p:spPr>
          <a:xfrm>
            <a:off x="92869" y="5064213"/>
            <a:ext cx="1933247" cy="715581"/>
          </a:xfrm>
          <a:prstGeom prst="rect">
            <a:avLst/>
          </a:prstGeom>
          <a:noFill/>
        </p:spPr>
        <p:txBody>
          <a:bodyPr wrap="square" rtlCol="0">
            <a:spAutoFit/>
          </a:bodyPr>
          <a:lstStyle/>
          <a:p>
            <a:r>
              <a:rPr kumimoji="1" lang="en-US" altLang="ja-JP" sz="4050" dirty="0"/>
              <a:t>1962</a:t>
            </a:r>
            <a:r>
              <a:rPr kumimoji="1" lang="ja-JP" altLang="en-US" sz="4050" dirty="0"/>
              <a:t>年</a:t>
            </a:r>
          </a:p>
        </p:txBody>
      </p:sp>
      <p:pic>
        <p:nvPicPr>
          <p:cNvPr id="34" name="図 33" descr="草, 屋外, 男, 人 が含まれている画像&#10;&#10;AI 生成コンテンツは誤りを含む可能性があります。">
            <a:extLst>
              <a:ext uri="{FF2B5EF4-FFF2-40B4-BE49-F238E27FC236}">
                <a16:creationId xmlns:a16="http://schemas.microsoft.com/office/drawing/2014/main" id="{F0735734-AAAB-F578-030D-8A37FDB26C3E}"/>
              </a:ext>
            </a:extLst>
          </p:cNvPr>
          <p:cNvPicPr>
            <a:picLocks noChangeAspect="1"/>
          </p:cNvPicPr>
          <p:nvPr/>
        </p:nvPicPr>
        <p:blipFill>
          <a:blip r:embed="rId2">
            <a:extLst>
              <a:ext uri="{28A0092B-C50C-407E-A947-70E740481C1C}">
                <a14:useLocalDpi xmlns:a14="http://schemas.microsoft.com/office/drawing/2010/main" val="0"/>
              </a:ext>
            </a:extLst>
          </a:blip>
          <a:srcRect l="44792" t="11667" r="30104" b="50000"/>
          <a:stretch>
            <a:fillRect/>
          </a:stretch>
        </p:blipFill>
        <p:spPr>
          <a:xfrm>
            <a:off x="2026115" y="4785383"/>
            <a:ext cx="995691" cy="1140293"/>
          </a:xfrm>
          <a:prstGeom prst="rect">
            <a:avLst/>
          </a:prstGeom>
        </p:spPr>
      </p:pic>
      <p:sp>
        <p:nvSpPr>
          <p:cNvPr id="4" name="テキスト ボックス 3">
            <a:extLst>
              <a:ext uri="{FF2B5EF4-FFF2-40B4-BE49-F238E27FC236}">
                <a16:creationId xmlns:a16="http://schemas.microsoft.com/office/drawing/2014/main" id="{8E44EE3D-7F60-EBAF-2004-C73CF687E796}"/>
              </a:ext>
            </a:extLst>
          </p:cNvPr>
          <p:cNvSpPr txBox="1"/>
          <p:nvPr/>
        </p:nvSpPr>
        <p:spPr>
          <a:xfrm>
            <a:off x="30792" y="3456990"/>
            <a:ext cx="2100263" cy="1177245"/>
          </a:xfrm>
          <a:prstGeom prst="rect">
            <a:avLst/>
          </a:prstGeom>
          <a:noFill/>
        </p:spPr>
        <p:txBody>
          <a:bodyPr wrap="square" rtlCol="0">
            <a:spAutoFit/>
          </a:bodyPr>
          <a:lstStyle/>
          <a:p>
            <a:r>
              <a:rPr kumimoji="1" lang="ja-JP" altLang="en-US" sz="4050" dirty="0"/>
              <a:t> </a:t>
            </a:r>
            <a:r>
              <a:rPr kumimoji="1" lang="en-US" altLang="ja-JP" sz="4050" dirty="0"/>
              <a:t>1959</a:t>
            </a:r>
            <a:r>
              <a:rPr kumimoji="1" lang="ja-JP" altLang="en-US" sz="4050" dirty="0"/>
              <a:t>年</a:t>
            </a:r>
            <a:endParaRPr kumimoji="1" lang="en-US" altLang="ja-JP" sz="4050" dirty="0"/>
          </a:p>
          <a:p>
            <a:r>
              <a:rPr lang="en-US" altLang="ja-JP" sz="3000" dirty="0"/>
              <a:t>(</a:t>
            </a:r>
            <a:r>
              <a:rPr lang="ja-JP" altLang="en-US" sz="3000" dirty="0"/>
              <a:t>昭和</a:t>
            </a:r>
            <a:r>
              <a:rPr lang="en-US" altLang="ja-JP" sz="3000" dirty="0"/>
              <a:t>34</a:t>
            </a:r>
            <a:r>
              <a:rPr lang="ja-JP" altLang="en-US" sz="3000" dirty="0"/>
              <a:t>年</a:t>
            </a:r>
            <a:r>
              <a:rPr lang="en-US" altLang="ja-JP" sz="3000" dirty="0"/>
              <a:t>)</a:t>
            </a:r>
            <a:endParaRPr kumimoji="1" lang="ja-JP" altLang="en-US" sz="3000" dirty="0"/>
          </a:p>
        </p:txBody>
      </p:sp>
      <p:cxnSp>
        <p:nvCxnSpPr>
          <p:cNvPr id="5" name="直線コネクタ 4">
            <a:extLst>
              <a:ext uri="{FF2B5EF4-FFF2-40B4-BE49-F238E27FC236}">
                <a16:creationId xmlns:a16="http://schemas.microsoft.com/office/drawing/2014/main" id="{FE437189-1E43-2DC7-43F2-7A8D123CC852}"/>
              </a:ext>
            </a:extLst>
          </p:cNvPr>
          <p:cNvCxnSpPr>
            <a:cxnSpLocks/>
          </p:cNvCxnSpPr>
          <p:nvPr/>
        </p:nvCxnSpPr>
        <p:spPr>
          <a:xfrm>
            <a:off x="92869" y="4752647"/>
            <a:ext cx="8958263"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pic>
        <p:nvPicPr>
          <p:cNvPr id="9" name="図 8">
            <a:extLst>
              <a:ext uri="{FF2B5EF4-FFF2-40B4-BE49-F238E27FC236}">
                <a16:creationId xmlns:a16="http://schemas.microsoft.com/office/drawing/2014/main" id="{F6C655E7-29C2-0A77-2537-A336829B99AE}"/>
              </a:ext>
            </a:extLst>
          </p:cNvPr>
          <p:cNvPicPr>
            <a:picLocks noChangeAspect="1"/>
          </p:cNvPicPr>
          <p:nvPr/>
        </p:nvPicPr>
        <p:blipFill>
          <a:blip r:embed="rId3"/>
          <a:srcRect l="47783" t="46990" r="35004" b="18626"/>
          <a:stretch>
            <a:fillRect/>
          </a:stretch>
        </p:blipFill>
        <p:spPr>
          <a:xfrm>
            <a:off x="3491156" y="2015058"/>
            <a:ext cx="3444198" cy="3870069"/>
          </a:xfrm>
          <a:prstGeom prst="rect">
            <a:avLst/>
          </a:prstGeom>
        </p:spPr>
      </p:pic>
      <p:sp>
        <p:nvSpPr>
          <p:cNvPr id="10" name="正方形/長方形 9">
            <a:extLst>
              <a:ext uri="{FF2B5EF4-FFF2-40B4-BE49-F238E27FC236}">
                <a16:creationId xmlns:a16="http://schemas.microsoft.com/office/drawing/2014/main" id="{136C78A3-33D6-2462-D8C1-EF2A5E39C966}"/>
              </a:ext>
            </a:extLst>
          </p:cNvPr>
          <p:cNvSpPr/>
          <p:nvPr/>
        </p:nvSpPr>
        <p:spPr>
          <a:xfrm>
            <a:off x="4361495" y="3502440"/>
            <a:ext cx="1508424" cy="235453"/>
          </a:xfrm>
          <a:prstGeom prst="rect">
            <a:avLst/>
          </a:prstGeom>
          <a:solidFill>
            <a:srgbClr val="000000">
              <a:alpha val="69804"/>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pic>
        <p:nvPicPr>
          <p:cNvPr id="2" name="図 1">
            <a:extLst>
              <a:ext uri="{FF2B5EF4-FFF2-40B4-BE49-F238E27FC236}">
                <a16:creationId xmlns:a16="http://schemas.microsoft.com/office/drawing/2014/main" id="{B4607A29-A7E8-249A-74C6-B9FB9CAF8B3D}"/>
              </a:ext>
            </a:extLst>
          </p:cNvPr>
          <p:cNvPicPr>
            <a:picLocks noChangeAspect="1"/>
          </p:cNvPicPr>
          <p:nvPr/>
        </p:nvPicPr>
        <p:blipFill>
          <a:blip r:embed="rId4"/>
          <a:srcRect l="31060" t="25051" r="49242" b="40543"/>
          <a:stretch>
            <a:fillRect/>
          </a:stretch>
        </p:blipFill>
        <p:spPr>
          <a:xfrm>
            <a:off x="2610314" y="971203"/>
            <a:ext cx="880843" cy="865490"/>
          </a:xfrm>
          <a:prstGeom prst="rect">
            <a:avLst/>
          </a:prstGeom>
        </p:spPr>
      </p:pic>
      <p:pic>
        <p:nvPicPr>
          <p:cNvPr id="7" name="図 6" descr="電子機器, スクリーンショット, コンピュータ, 男 が含まれている画像&#10;&#10;AI 生成コンテンツは誤りを含む可能性があります。">
            <a:extLst>
              <a:ext uri="{FF2B5EF4-FFF2-40B4-BE49-F238E27FC236}">
                <a16:creationId xmlns:a16="http://schemas.microsoft.com/office/drawing/2014/main" id="{79ECB288-7CB9-645F-DAC6-141EFA263C4F}"/>
              </a:ext>
            </a:extLst>
          </p:cNvPr>
          <p:cNvPicPr>
            <a:picLocks noChangeAspect="1"/>
          </p:cNvPicPr>
          <p:nvPr/>
        </p:nvPicPr>
        <p:blipFill>
          <a:blip r:embed="rId5"/>
          <a:srcRect l="44058" t="28314" r="42207" b="46688"/>
          <a:stretch>
            <a:fillRect/>
          </a:stretch>
        </p:blipFill>
        <p:spPr>
          <a:xfrm>
            <a:off x="5472388" y="937334"/>
            <a:ext cx="795063" cy="904367"/>
          </a:xfrm>
          <a:prstGeom prst="rect">
            <a:avLst/>
          </a:prstGeom>
        </p:spPr>
      </p:pic>
      <p:pic>
        <p:nvPicPr>
          <p:cNvPr id="8" name="図 7">
            <a:extLst>
              <a:ext uri="{FF2B5EF4-FFF2-40B4-BE49-F238E27FC236}">
                <a16:creationId xmlns:a16="http://schemas.microsoft.com/office/drawing/2014/main" id="{3E7A84BD-4672-C4C2-0DAD-B0E70A779A3F}"/>
              </a:ext>
            </a:extLst>
          </p:cNvPr>
          <p:cNvPicPr>
            <a:picLocks noChangeAspect="1"/>
          </p:cNvPicPr>
          <p:nvPr/>
        </p:nvPicPr>
        <p:blipFill rotWithShape="1">
          <a:blip r:embed="rId6">
            <a:extLst>
              <a:ext uri="{28A0092B-C50C-407E-A947-70E740481C1C}">
                <a14:useLocalDpi xmlns:a14="http://schemas.microsoft.com/office/drawing/2010/main" val="0"/>
              </a:ext>
            </a:extLst>
          </a:blip>
          <a:srcRect l="34154" t="41680" r="54698" b="36444"/>
          <a:stretch>
            <a:fillRect/>
          </a:stretch>
        </p:blipFill>
        <p:spPr>
          <a:xfrm>
            <a:off x="4546141" y="940593"/>
            <a:ext cx="839993" cy="926709"/>
          </a:xfrm>
          <a:prstGeom prst="rect">
            <a:avLst/>
          </a:prstGeom>
        </p:spPr>
      </p:pic>
      <p:pic>
        <p:nvPicPr>
          <p:cNvPr id="11" name="図 10" descr="グラフィカル ユーザー インターフェイス&#10;&#10;AI 生成コンテンツは誤りを含む可能性があります。">
            <a:extLst>
              <a:ext uri="{FF2B5EF4-FFF2-40B4-BE49-F238E27FC236}">
                <a16:creationId xmlns:a16="http://schemas.microsoft.com/office/drawing/2014/main" id="{D715D2DB-7C78-81B4-F154-86CD52ACC563}"/>
              </a:ext>
            </a:extLst>
          </p:cNvPr>
          <p:cNvPicPr>
            <a:picLocks noChangeAspect="1"/>
          </p:cNvPicPr>
          <p:nvPr/>
        </p:nvPicPr>
        <p:blipFill>
          <a:blip r:embed="rId7"/>
          <a:srcRect l="31993" t="22751" r="57831" b="60979"/>
          <a:stretch>
            <a:fillRect/>
          </a:stretch>
        </p:blipFill>
        <p:spPr>
          <a:xfrm>
            <a:off x="1599407" y="974543"/>
            <a:ext cx="866118" cy="865490"/>
          </a:xfrm>
          <a:prstGeom prst="rect">
            <a:avLst/>
          </a:prstGeom>
        </p:spPr>
      </p:pic>
      <p:pic>
        <p:nvPicPr>
          <p:cNvPr id="12" name="図 11">
            <a:extLst>
              <a:ext uri="{FF2B5EF4-FFF2-40B4-BE49-F238E27FC236}">
                <a16:creationId xmlns:a16="http://schemas.microsoft.com/office/drawing/2014/main" id="{4F38F84C-AA17-4BFE-7AC2-DD2C27815E7C}"/>
              </a:ext>
            </a:extLst>
          </p:cNvPr>
          <p:cNvPicPr>
            <a:picLocks noChangeAspect="1"/>
          </p:cNvPicPr>
          <p:nvPr/>
        </p:nvPicPr>
        <p:blipFill>
          <a:blip r:embed="rId8">
            <a:extLst>
              <a:ext uri="{28A0092B-C50C-407E-A947-70E740481C1C}">
                <a14:useLocalDpi xmlns:a14="http://schemas.microsoft.com/office/drawing/2010/main" val="0"/>
              </a:ext>
            </a:extLst>
          </a:blip>
          <a:srcRect l="25750" t="28211" r="63500" b="52964"/>
          <a:stretch>
            <a:fillRect/>
          </a:stretch>
        </p:blipFill>
        <p:spPr>
          <a:xfrm>
            <a:off x="3577411" y="972873"/>
            <a:ext cx="882476" cy="868829"/>
          </a:xfrm>
          <a:prstGeom prst="rect">
            <a:avLst/>
          </a:prstGeom>
        </p:spPr>
      </p:pic>
      <p:pic>
        <p:nvPicPr>
          <p:cNvPr id="13" name="図 12">
            <a:extLst>
              <a:ext uri="{FF2B5EF4-FFF2-40B4-BE49-F238E27FC236}">
                <a16:creationId xmlns:a16="http://schemas.microsoft.com/office/drawing/2014/main" id="{820110BB-2027-95A3-BAFA-DF88ACAF1F4E}"/>
              </a:ext>
            </a:extLst>
          </p:cNvPr>
          <p:cNvPicPr>
            <a:picLocks noChangeAspect="1"/>
          </p:cNvPicPr>
          <p:nvPr/>
        </p:nvPicPr>
        <p:blipFill>
          <a:blip r:embed="rId8">
            <a:extLst>
              <a:ext uri="{28A0092B-C50C-407E-A947-70E740481C1C}">
                <a14:useLocalDpi xmlns:a14="http://schemas.microsoft.com/office/drawing/2010/main" val="0"/>
              </a:ext>
            </a:extLst>
          </a:blip>
          <a:srcRect l="44250" t="24655" r="47500" b="60899"/>
          <a:stretch>
            <a:fillRect/>
          </a:stretch>
        </p:blipFill>
        <p:spPr>
          <a:xfrm>
            <a:off x="6353706" y="932324"/>
            <a:ext cx="918574" cy="904368"/>
          </a:xfrm>
          <a:prstGeom prst="rect">
            <a:avLst/>
          </a:prstGeom>
        </p:spPr>
      </p:pic>
      <p:pic>
        <p:nvPicPr>
          <p:cNvPr id="6" name="図 5">
            <a:extLst>
              <a:ext uri="{FF2B5EF4-FFF2-40B4-BE49-F238E27FC236}">
                <a16:creationId xmlns:a16="http://schemas.microsoft.com/office/drawing/2014/main" id="{94DE5926-8C12-E711-EFBD-AF1645644922}"/>
              </a:ext>
            </a:extLst>
          </p:cNvPr>
          <p:cNvPicPr>
            <a:picLocks noChangeAspect="1"/>
          </p:cNvPicPr>
          <p:nvPr/>
        </p:nvPicPr>
        <p:blipFill>
          <a:blip r:embed="rId9"/>
          <a:stretch>
            <a:fillRect/>
          </a:stretch>
        </p:blipFill>
        <p:spPr>
          <a:xfrm>
            <a:off x="8353175" y="5641549"/>
            <a:ext cx="791937" cy="605404"/>
          </a:xfrm>
          <a:prstGeom prst="rect">
            <a:avLst/>
          </a:prstGeom>
        </p:spPr>
      </p:pic>
    </p:spTree>
    <p:extLst>
      <p:ext uri="{BB962C8B-B14F-4D97-AF65-F5344CB8AC3E}">
        <p14:creationId xmlns:p14="http://schemas.microsoft.com/office/powerpoint/2010/main" val="200882648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B00263-3AF9-973A-DAE7-84DEF2C31298}"/>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76CC44F1-5EAF-5AEE-4BB9-A0DAA3A56B9C}"/>
              </a:ext>
            </a:extLst>
          </p:cNvPr>
          <p:cNvSpPr txBox="1"/>
          <p:nvPr/>
        </p:nvSpPr>
        <p:spPr>
          <a:xfrm>
            <a:off x="92869" y="5064213"/>
            <a:ext cx="1933247" cy="715581"/>
          </a:xfrm>
          <a:prstGeom prst="rect">
            <a:avLst/>
          </a:prstGeom>
          <a:noFill/>
        </p:spPr>
        <p:txBody>
          <a:bodyPr wrap="square" rtlCol="0">
            <a:spAutoFit/>
          </a:bodyPr>
          <a:lstStyle/>
          <a:p>
            <a:r>
              <a:rPr kumimoji="1" lang="en-US" altLang="ja-JP" sz="4050" dirty="0"/>
              <a:t>1962</a:t>
            </a:r>
            <a:r>
              <a:rPr kumimoji="1" lang="ja-JP" altLang="en-US" sz="4050" dirty="0"/>
              <a:t>年</a:t>
            </a:r>
          </a:p>
        </p:txBody>
      </p:sp>
      <p:pic>
        <p:nvPicPr>
          <p:cNvPr id="34" name="図 33" descr="草, 屋外, 男, 人 が含まれている画像&#10;&#10;AI 生成コンテンツは誤りを含む可能性があります。">
            <a:extLst>
              <a:ext uri="{FF2B5EF4-FFF2-40B4-BE49-F238E27FC236}">
                <a16:creationId xmlns:a16="http://schemas.microsoft.com/office/drawing/2014/main" id="{C6715EE0-4960-5C55-9BBA-F971A2AF7DFD}"/>
              </a:ext>
            </a:extLst>
          </p:cNvPr>
          <p:cNvPicPr>
            <a:picLocks noChangeAspect="1"/>
          </p:cNvPicPr>
          <p:nvPr/>
        </p:nvPicPr>
        <p:blipFill>
          <a:blip r:embed="rId2">
            <a:extLst>
              <a:ext uri="{28A0092B-C50C-407E-A947-70E740481C1C}">
                <a14:useLocalDpi xmlns:a14="http://schemas.microsoft.com/office/drawing/2010/main" val="0"/>
              </a:ext>
            </a:extLst>
          </a:blip>
          <a:srcRect l="44792" t="11667" r="30104" b="50000"/>
          <a:stretch>
            <a:fillRect/>
          </a:stretch>
        </p:blipFill>
        <p:spPr>
          <a:xfrm>
            <a:off x="2026115" y="4785383"/>
            <a:ext cx="995691" cy="1140293"/>
          </a:xfrm>
          <a:prstGeom prst="rect">
            <a:avLst/>
          </a:prstGeom>
        </p:spPr>
      </p:pic>
      <p:sp>
        <p:nvSpPr>
          <p:cNvPr id="4" name="テキスト ボックス 3">
            <a:extLst>
              <a:ext uri="{FF2B5EF4-FFF2-40B4-BE49-F238E27FC236}">
                <a16:creationId xmlns:a16="http://schemas.microsoft.com/office/drawing/2014/main" id="{C9D163B0-C11F-747C-B76A-6FC32895D3BB}"/>
              </a:ext>
            </a:extLst>
          </p:cNvPr>
          <p:cNvSpPr txBox="1"/>
          <p:nvPr/>
        </p:nvSpPr>
        <p:spPr>
          <a:xfrm>
            <a:off x="30792" y="3456990"/>
            <a:ext cx="2100263" cy="1177245"/>
          </a:xfrm>
          <a:prstGeom prst="rect">
            <a:avLst/>
          </a:prstGeom>
          <a:noFill/>
        </p:spPr>
        <p:txBody>
          <a:bodyPr wrap="square" rtlCol="0">
            <a:spAutoFit/>
          </a:bodyPr>
          <a:lstStyle/>
          <a:p>
            <a:r>
              <a:rPr kumimoji="1" lang="ja-JP" altLang="en-US" sz="4050" dirty="0"/>
              <a:t> </a:t>
            </a:r>
            <a:r>
              <a:rPr kumimoji="1" lang="en-US" altLang="ja-JP" sz="4050" dirty="0"/>
              <a:t>1959</a:t>
            </a:r>
            <a:r>
              <a:rPr kumimoji="1" lang="ja-JP" altLang="en-US" sz="4050" dirty="0"/>
              <a:t>年</a:t>
            </a:r>
            <a:endParaRPr kumimoji="1" lang="en-US" altLang="ja-JP" sz="4050" dirty="0"/>
          </a:p>
          <a:p>
            <a:r>
              <a:rPr lang="en-US" altLang="ja-JP" sz="3000" dirty="0"/>
              <a:t>(</a:t>
            </a:r>
            <a:r>
              <a:rPr lang="ja-JP" altLang="en-US" sz="3000" dirty="0"/>
              <a:t>昭和</a:t>
            </a:r>
            <a:r>
              <a:rPr lang="en-US" altLang="ja-JP" sz="3000" dirty="0"/>
              <a:t>34</a:t>
            </a:r>
            <a:r>
              <a:rPr lang="ja-JP" altLang="en-US" sz="3000" dirty="0"/>
              <a:t>年</a:t>
            </a:r>
            <a:r>
              <a:rPr lang="en-US" altLang="ja-JP" sz="3000" dirty="0"/>
              <a:t>)</a:t>
            </a:r>
            <a:endParaRPr kumimoji="1" lang="ja-JP" altLang="en-US" sz="3000" dirty="0"/>
          </a:p>
        </p:txBody>
      </p:sp>
      <p:cxnSp>
        <p:nvCxnSpPr>
          <p:cNvPr id="5" name="直線コネクタ 4">
            <a:extLst>
              <a:ext uri="{FF2B5EF4-FFF2-40B4-BE49-F238E27FC236}">
                <a16:creationId xmlns:a16="http://schemas.microsoft.com/office/drawing/2014/main" id="{9C1B9F5A-A338-E1D7-EA2A-37ECBDE2397D}"/>
              </a:ext>
            </a:extLst>
          </p:cNvPr>
          <p:cNvCxnSpPr>
            <a:cxnSpLocks/>
          </p:cNvCxnSpPr>
          <p:nvPr/>
        </p:nvCxnSpPr>
        <p:spPr>
          <a:xfrm>
            <a:off x="92869" y="4752647"/>
            <a:ext cx="8958263"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pic>
        <p:nvPicPr>
          <p:cNvPr id="9" name="図 8">
            <a:extLst>
              <a:ext uri="{FF2B5EF4-FFF2-40B4-BE49-F238E27FC236}">
                <a16:creationId xmlns:a16="http://schemas.microsoft.com/office/drawing/2014/main" id="{264DF470-9145-EBFA-7742-4CFA147EF497}"/>
              </a:ext>
            </a:extLst>
          </p:cNvPr>
          <p:cNvPicPr>
            <a:picLocks noChangeAspect="1"/>
          </p:cNvPicPr>
          <p:nvPr/>
        </p:nvPicPr>
        <p:blipFill>
          <a:blip r:embed="rId3"/>
          <a:srcRect l="47783" t="46990" r="35004" b="18626"/>
          <a:stretch>
            <a:fillRect/>
          </a:stretch>
        </p:blipFill>
        <p:spPr>
          <a:xfrm>
            <a:off x="2131054" y="2358090"/>
            <a:ext cx="2005130" cy="2253062"/>
          </a:xfrm>
          <a:prstGeom prst="rect">
            <a:avLst/>
          </a:prstGeom>
        </p:spPr>
      </p:pic>
      <p:sp>
        <p:nvSpPr>
          <p:cNvPr id="10" name="正方形/長方形 9">
            <a:extLst>
              <a:ext uri="{FF2B5EF4-FFF2-40B4-BE49-F238E27FC236}">
                <a16:creationId xmlns:a16="http://schemas.microsoft.com/office/drawing/2014/main" id="{769196BF-0D36-7150-A230-5034120A7F31}"/>
              </a:ext>
            </a:extLst>
          </p:cNvPr>
          <p:cNvSpPr/>
          <p:nvPr/>
        </p:nvSpPr>
        <p:spPr>
          <a:xfrm>
            <a:off x="2295313" y="3195220"/>
            <a:ext cx="1508424" cy="235453"/>
          </a:xfrm>
          <a:prstGeom prst="rect">
            <a:avLst/>
          </a:prstGeom>
          <a:solidFill>
            <a:srgbClr val="000000">
              <a:alpha val="69804"/>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2" name="テキスト ボックス 1">
            <a:extLst>
              <a:ext uri="{FF2B5EF4-FFF2-40B4-BE49-F238E27FC236}">
                <a16:creationId xmlns:a16="http://schemas.microsoft.com/office/drawing/2014/main" id="{9A5ED420-9EE4-DB5E-278F-D5044FEA8297}"/>
              </a:ext>
            </a:extLst>
          </p:cNvPr>
          <p:cNvSpPr txBox="1"/>
          <p:nvPr/>
        </p:nvSpPr>
        <p:spPr>
          <a:xfrm>
            <a:off x="4231318" y="2256661"/>
            <a:ext cx="4851245" cy="2423740"/>
          </a:xfrm>
          <a:prstGeom prst="rect">
            <a:avLst/>
          </a:prstGeom>
          <a:noFill/>
        </p:spPr>
        <p:txBody>
          <a:bodyPr wrap="square" rtlCol="0">
            <a:spAutoFit/>
          </a:bodyPr>
          <a:lstStyle/>
          <a:p>
            <a:r>
              <a:rPr kumimoji="1" lang="ja-JP" altLang="en-US" sz="4050" dirty="0"/>
              <a:t> “昭和オヤジの特徴”</a:t>
            </a:r>
            <a:endParaRPr kumimoji="1" lang="en-US" altLang="ja-JP" sz="4050" dirty="0"/>
          </a:p>
          <a:p>
            <a:endParaRPr kumimoji="1" lang="en-US" altLang="ja-JP" sz="1200" dirty="0"/>
          </a:p>
          <a:p>
            <a:r>
              <a:rPr kumimoji="1" lang="ja-JP" altLang="en-US" sz="4950" b="1" dirty="0">
                <a:solidFill>
                  <a:srgbClr val="FF0000"/>
                </a:solidFill>
              </a:rPr>
              <a:t>風俗大好き</a:t>
            </a:r>
            <a:r>
              <a:rPr lang="ja-JP" altLang="en-US" sz="4950" b="1" dirty="0">
                <a:solidFill>
                  <a:srgbClr val="FF0000"/>
                </a:solidFill>
              </a:rPr>
              <a:t>系 </a:t>
            </a:r>
            <a:r>
              <a:rPr kumimoji="1" lang="ja-JP" altLang="en-US" sz="4950" b="1" dirty="0">
                <a:solidFill>
                  <a:srgbClr val="FF0000"/>
                </a:solidFill>
              </a:rPr>
              <a:t>／</a:t>
            </a:r>
            <a:endParaRPr kumimoji="1" lang="en-US" altLang="ja-JP" sz="4950" b="1" dirty="0">
              <a:solidFill>
                <a:srgbClr val="FF0000"/>
              </a:solidFill>
            </a:endParaRPr>
          </a:p>
          <a:p>
            <a:r>
              <a:rPr lang="ja-JP" altLang="en-US" sz="4950" b="1" dirty="0">
                <a:solidFill>
                  <a:srgbClr val="FF0000"/>
                </a:solidFill>
              </a:rPr>
              <a:t>　</a:t>
            </a:r>
            <a:r>
              <a:rPr kumimoji="1" lang="ja-JP" altLang="en-US" sz="4950" b="1" dirty="0">
                <a:solidFill>
                  <a:srgbClr val="FF0000"/>
                </a:solidFill>
              </a:rPr>
              <a:t>セクハラ系</a:t>
            </a:r>
            <a:endParaRPr kumimoji="1" lang="ja-JP" altLang="en-US" sz="3000" b="1" dirty="0">
              <a:solidFill>
                <a:srgbClr val="FF0000"/>
              </a:solidFill>
            </a:endParaRPr>
          </a:p>
        </p:txBody>
      </p:sp>
      <p:pic>
        <p:nvPicPr>
          <p:cNvPr id="7" name="図 6">
            <a:extLst>
              <a:ext uri="{FF2B5EF4-FFF2-40B4-BE49-F238E27FC236}">
                <a16:creationId xmlns:a16="http://schemas.microsoft.com/office/drawing/2014/main" id="{3576310D-811F-7C30-642E-D4299944159D}"/>
              </a:ext>
            </a:extLst>
          </p:cNvPr>
          <p:cNvPicPr>
            <a:picLocks noChangeAspect="1"/>
          </p:cNvPicPr>
          <p:nvPr/>
        </p:nvPicPr>
        <p:blipFill>
          <a:blip r:embed="rId4"/>
          <a:srcRect l="31060" t="25051" r="49242" b="40543"/>
          <a:stretch>
            <a:fillRect/>
          </a:stretch>
        </p:blipFill>
        <p:spPr>
          <a:xfrm>
            <a:off x="2610314" y="971203"/>
            <a:ext cx="880843" cy="865490"/>
          </a:xfrm>
          <a:prstGeom prst="rect">
            <a:avLst/>
          </a:prstGeom>
        </p:spPr>
      </p:pic>
      <p:pic>
        <p:nvPicPr>
          <p:cNvPr id="8" name="図 7" descr="電子機器, スクリーンショット, コンピュータ, 男 が含まれている画像&#10;&#10;AI 生成コンテンツは誤りを含む可能性があります。">
            <a:extLst>
              <a:ext uri="{FF2B5EF4-FFF2-40B4-BE49-F238E27FC236}">
                <a16:creationId xmlns:a16="http://schemas.microsoft.com/office/drawing/2014/main" id="{1EEC6AA7-132D-729C-88C5-8DA95FE2C37B}"/>
              </a:ext>
            </a:extLst>
          </p:cNvPr>
          <p:cNvPicPr>
            <a:picLocks noChangeAspect="1"/>
          </p:cNvPicPr>
          <p:nvPr/>
        </p:nvPicPr>
        <p:blipFill>
          <a:blip r:embed="rId5"/>
          <a:srcRect l="44058" t="28314" r="42207" b="46688"/>
          <a:stretch>
            <a:fillRect/>
          </a:stretch>
        </p:blipFill>
        <p:spPr>
          <a:xfrm>
            <a:off x="5472388" y="937334"/>
            <a:ext cx="795063" cy="904367"/>
          </a:xfrm>
          <a:prstGeom prst="rect">
            <a:avLst/>
          </a:prstGeom>
        </p:spPr>
      </p:pic>
      <p:pic>
        <p:nvPicPr>
          <p:cNvPr id="11" name="図 10">
            <a:extLst>
              <a:ext uri="{FF2B5EF4-FFF2-40B4-BE49-F238E27FC236}">
                <a16:creationId xmlns:a16="http://schemas.microsoft.com/office/drawing/2014/main" id="{ECB7BB25-1D48-39C4-4672-3A158E31C466}"/>
              </a:ext>
            </a:extLst>
          </p:cNvPr>
          <p:cNvPicPr>
            <a:picLocks noChangeAspect="1"/>
          </p:cNvPicPr>
          <p:nvPr/>
        </p:nvPicPr>
        <p:blipFill rotWithShape="1">
          <a:blip r:embed="rId6">
            <a:extLst>
              <a:ext uri="{28A0092B-C50C-407E-A947-70E740481C1C}">
                <a14:useLocalDpi xmlns:a14="http://schemas.microsoft.com/office/drawing/2010/main" val="0"/>
              </a:ext>
            </a:extLst>
          </a:blip>
          <a:srcRect l="34154" t="41680" r="54698" b="36444"/>
          <a:stretch>
            <a:fillRect/>
          </a:stretch>
        </p:blipFill>
        <p:spPr>
          <a:xfrm>
            <a:off x="4546141" y="940593"/>
            <a:ext cx="839993" cy="926709"/>
          </a:xfrm>
          <a:prstGeom prst="rect">
            <a:avLst/>
          </a:prstGeom>
        </p:spPr>
      </p:pic>
      <p:pic>
        <p:nvPicPr>
          <p:cNvPr id="12" name="図 11" descr="グラフィカル ユーザー インターフェイス&#10;&#10;AI 生成コンテンツは誤りを含む可能性があります。">
            <a:extLst>
              <a:ext uri="{FF2B5EF4-FFF2-40B4-BE49-F238E27FC236}">
                <a16:creationId xmlns:a16="http://schemas.microsoft.com/office/drawing/2014/main" id="{FE9101B6-1135-ADAB-51D2-E3C11FDBC0AF}"/>
              </a:ext>
            </a:extLst>
          </p:cNvPr>
          <p:cNvPicPr>
            <a:picLocks noChangeAspect="1"/>
          </p:cNvPicPr>
          <p:nvPr/>
        </p:nvPicPr>
        <p:blipFill>
          <a:blip r:embed="rId7"/>
          <a:srcRect l="31993" t="22751" r="57831" b="60979"/>
          <a:stretch>
            <a:fillRect/>
          </a:stretch>
        </p:blipFill>
        <p:spPr>
          <a:xfrm>
            <a:off x="1599407" y="974543"/>
            <a:ext cx="866118" cy="865490"/>
          </a:xfrm>
          <a:prstGeom prst="rect">
            <a:avLst/>
          </a:prstGeom>
        </p:spPr>
      </p:pic>
      <p:pic>
        <p:nvPicPr>
          <p:cNvPr id="13" name="図 12">
            <a:extLst>
              <a:ext uri="{FF2B5EF4-FFF2-40B4-BE49-F238E27FC236}">
                <a16:creationId xmlns:a16="http://schemas.microsoft.com/office/drawing/2014/main" id="{16E9F6CD-F854-C0CA-2484-810F56E3ED4D}"/>
              </a:ext>
            </a:extLst>
          </p:cNvPr>
          <p:cNvPicPr>
            <a:picLocks noChangeAspect="1"/>
          </p:cNvPicPr>
          <p:nvPr/>
        </p:nvPicPr>
        <p:blipFill>
          <a:blip r:embed="rId8">
            <a:extLst>
              <a:ext uri="{28A0092B-C50C-407E-A947-70E740481C1C}">
                <a14:useLocalDpi xmlns:a14="http://schemas.microsoft.com/office/drawing/2010/main" val="0"/>
              </a:ext>
            </a:extLst>
          </a:blip>
          <a:srcRect l="25750" t="28211" r="63500" b="52964"/>
          <a:stretch>
            <a:fillRect/>
          </a:stretch>
        </p:blipFill>
        <p:spPr>
          <a:xfrm>
            <a:off x="3577411" y="972873"/>
            <a:ext cx="882476" cy="868829"/>
          </a:xfrm>
          <a:prstGeom prst="rect">
            <a:avLst/>
          </a:prstGeom>
        </p:spPr>
      </p:pic>
      <p:pic>
        <p:nvPicPr>
          <p:cNvPr id="14" name="図 13">
            <a:extLst>
              <a:ext uri="{FF2B5EF4-FFF2-40B4-BE49-F238E27FC236}">
                <a16:creationId xmlns:a16="http://schemas.microsoft.com/office/drawing/2014/main" id="{508615BD-5208-AA23-0DC5-168CD08A8B22}"/>
              </a:ext>
            </a:extLst>
          </p:cNvPr>
          <p:cNvPicPr>
            <a:picLocks noChangeAspect="1"/>
          </p:cNvPicPr>
          <p:nvPr/>
        </p:nvPicPr>
        <p:blipFill>
          <a:blip r:embed="rId8">
            <a:extLst>
              <a:ext uri="{28A0092B-C50C-407E-A947-70E740481C1C}">
                <a14:useLocalDpi xmlns:a14="http://schemas.microsoft.com/office/drawing/2010/main" val="0"/>
              </a:ext>
            </a:extLst>
          </a:blip>
          <a:srcRect l="44250" t="24655" r="47500" b="60899"/>
          <a:stretch>
            <a:fillRect/>
          </a:stretch>
        </p:blipFill>
        <p:spPr>
          <a:xfrm>
            <a:off x="6353706" y="932324"/>
            <a:ext cx="918574" cy="904368"/>
          </a:xfrm>
          <a:prstGeom prst="rect">
            <a:avLst/>
          </a:prstGeom>
        </p:spPr>
      </p:pic>
      <p:pic>
        <p:nvPicPr>
          <p:cNvPr id="6" name="図 5">
            <a:extLst>
              <a:ext uri="{FF2B5EF4-FFF2-40B4-BE49-F238E27FC236}">
                <a16:creationId xmlns:a16="http://schemas.microsoft.com/office/drawing/2014/main" id="{7213E19C-A122-8DB7-BAB9-711B637B8B95}"/>
              </a:ext>
            </a:extLst>
          </p:cNvPr>
          <p:cNvPicPr>
            <a:picLocks noChangeAspect="1"/>
          </p:cNvPicPr>
          <p:nvPr/>
        </p:nvPicPr>
        <p:blipFill>
          <a:blip r:embed="rId9"/>
          <a:stretch>
            <a:fillRect/>
          </a:stretch>
        </p:blipFill>
        <p:spPr>
          <a:xfrm>
            <a:off x="8353175" y="5641549"/>
            <a:ext cx="791937" cy="605404"/>
          </a:xfrm>
          <a:prstGeom prst="rect">
            <a:avLst/>
          </a:prstGeom>
        </p:spPr>
      </p:pic>
    </p:spTree>
    <p:extLst>
      <p:ext uri="{BB962C8B-B14F-4D97-AF65-F5344CB8AC3E}">
        <p14:creationId xmlns:p14="http://schemas.microsoft.com/office/powerpoint/2010/main" val="8009991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E93DC3-CD74-386C-1439-D25D817BE14B}"/>
            </a:ext>
          </a:extLst>
        </p:cNvPr>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BC23BBB8-C74B-220E-21FD-F999C32C4E9B}"/>
              </a:ext>
            </a:extLst>
          </p:cNvPr>
          <p:cNvSpPr txBox="1"/>
          <p:nvPr/>
        </p:nvSpPr>
        <p:spPr>
          <a:xfrm>
            <a:off x="116059" y="982475"/>
            <a:ext cx="8904849" cy="3670236"/>
          </a:xfrm>
          <a:prstGeom prst="rect">
            <a:avLst/>
          </a:prstGeom>
          <a:noFill/>
        </p:spPr>
        <p:txBody>
          <a:bodyPr wrap="square" rtlCol="0">
            <a:spAutoFit/>
          </a:bodyPr>
          <a:lstStyle/>
          <a:p>
            <a:pPr algn="ctr"/>
            <a:r>
              <a:rPr lang="en-US" altLang="ja-JP" sz="4050" dirty="0"/>
              <a:t>2026</a:t>
            </a:r>
            <a:r>
              <a:rPr lang="ja-JP" altLang="en-US" sz="4050" dirty="0"/>
              <a:t>年　黄パン</a:t>
            </a:r>
            <a:r>
              <a:rPr kumimoji="1" lang="ja-JP" altLang="en-US" sz="4050" dirty="0"/>
              <a:t>の課題</a:t>
            </a:r>
            <a:endParaRPr lang="en-US" altLang="ja-JP" sz="4050" dirty="0"/>
          </a:p>
          <a:p>
            <a:endParaRPr lang="en-US" altLang="ja-JP" sz="4800" b="1" dirty="0">
              <a:solidFill>
                <a:srgbClr val="FF0000"/>
              </a:solidFill>
            </a:endParaRPr>
          </a:p>
          <a:p>
            <a:pPr algn="ctr"/>
            <a:r>
              <a:rPr lang="ja-JP" altLang="en-US" sz="7200" b="1" dirty="0">
                <a:solidFill>
                  <a:srgbClr val="FF0000"/>
                </a:solidFill>
              </a:rPr>
              <a:t>コンプライアンスを守ろう！</a:t>
            </a:r>
            <a:endParaRPr lang="en-US" altLang="ja-JP" sz="7200" b="1" dirty="0">
              <a:solidFill>
                <a:srgbClr val="FF0000"/>
              </a:solidFill>
            </a:endParaRPr>
          </a:p>
        </p:txBody>
      </p:sp>
      <p:pic>
        <p:nvPicPr>
          <p:cNvPr id="2" name="図 1">
            <a:extLst>
              <a:ext uri="{FF2B5EF4-FFF2-40B4-BE49-F238E27FC236}">
                <a16:creationId xmlns:a16="http://schemas.microsoft.com/office/drawing/2014/main" id="{E93EE510-0CD8-F9C3-1A18-142D69913025}"/>
              </a:ext>
            </a:extLst>
          </p:cNvPr>
          <p:cNvPicPr>
            <a:picLocks noChangeAspect="1"/>
          </p:cNvPicPr>
          <p:nvPr/>
        </p:nvPicPr>
        <p:blipFill>
          <a:blip r:embed="rId2"/>
          <a:stretch>
            <a:fillRect/>
          </a:stretch>
        </p:blipFill>
        <p:spPr>
          <a:xfrm>
            <a:off x="8353175" y="5641549"/>
            <a:ext cx="791937" cy="605404"/>
          </a:xfrm>
          <a:prstGeom prst="rect">
            <a:avLst/>
          </a:prstGeom>
        </p:spPr>
      </p:pic>
    </p:spTree>
    <p:extLst>
      <p:ext uri="{BB962C8B-B14F-4D97-AF65-F5344CB8AC3E}">
        <p14:creationId xmlns:p14="http://schemas.microsoft.com/office/powerpoint/2010/main" val="253963273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80E518-9770-791F-03C5-4A4A4E03FD08}"/>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7D65E913-5E38-C040-1659-9F41040C8D1D}"/>
              </a:ext>
            </a:extLst>
          </p:cNvPr>
          <p:cNvSpPr txBox="1"/>
          <p:nvPr/>
        </p:nvSpPr>
        <p:spPr>
          <a:xfrm>
            <a:off x="92869" y="5064213"/>
            <a:ext cx="1933247" cy="715581"/>
          </a:xfrm>
          <a:prstGeom prst="rect">
            <a:avLst/>
          </a:prstGeom>
          <a:noFill/>
        </p:spPr>
        <p:txBody>
          <a:bodyPr wrap="square" rtlCol="0">
            <a:spAutoFit/>
          </a:bodyPr>
          <a:lstStyle/>
          <a:p>
            <a:r>
              <a:rPr kumimoji="1" lang="en-US" altLang="ja-JP" sz="4050" dirty="0"/>
              <a:t>1962</a:t>
            </a:r>
            <a:r>
              <a:rPr kumimoji="1" lang="ja-JP" altLang="en-US" sz="4050" dirty="0"/>
              <a:t>年</a:t>
            </a:r>
          </a:p>
        </p:txBody>
      </p:sp>
      <p:pic>
        <p:nvPicPr>
          <p:cNvPr id="34" name="図 33" descr="草, 屋外, 男, 人 が含まれている画像&#10;&#10;AI 生成コンテンツは誤りを含む可能性があります。">
            <a:extLst>
              <a:ext uri="{FF2B5EF4-FFF2-40B4-BE49-F238E27FC236}">
                <a16:creationId xmlns:a16="http://schemas.microsoft.com/office/drawing/2014/main" id="{45919A7E-F2A8-8244-DE6F-63A61F21A9B2}"/>
              </a:ext>
            </a:extLst>
          </p:cNvPr>
          <p:cNvPicPr>
            <a:picLocks noChangeAspect="1"/>
          </p:cNvPicPr>
          <p:nvPr/>
        </p:nvPicPr>
        <p:blipFill>
          <a:blip r:embed="rId2">
            <a:extLst>
              <a:ext uri="{28A0092B-C50C-407E-A947-70E740481C1C}">
                <a14:useLocalDpi xmlns:a14="http://schemas.microsoft.com/office/drawing/2010/main" val="0"/>
              </a:ext>
            </a:extLst>
          </a:blip>
          <a:srcRect l="44792" t="11667" r="30104" b="50000"/>
          <a:stretch>
            <a:fillRect/>
          </a:stretch>
        </p:blipFill>
        <p:spPr>
          <a:xfrm>
            <a:off x="2026115" y="4785383"/>
            <a:ext cx="995691" cy="1140293"/>
          </a:xfrm>
          <a:prstGeom prst="rect">
            <a:avLst/>
          </a:prstGeom>
        </p:spPr>
      </p:pic>
      <p:sp>
        <p:nvSpPr>
          <p:cNvPr id="4" name="テキスト ボックス 3">
            <a:extLst>
              <a:ext uri="{FF2B5EF4-FFF2-40B4-BE49-F238E27FC236}">
                <a16:creationId xmlns:a16="http://schemas.microsoft.com/office/drawing/2014/main" id="{F951945D-E4AD-E2F0-9FFA-B12406A1CAF8}"/>
              </a:ext>
            </a:extLst>
          </p:cNvPr>
          <p:cNvSpPr txBox="1"/>
          <p:nvPr/>
        </p:nvSpPr>
        <p:spPr>
          <a:xfrm>
            <a:off x="30792" y="3456990"/>
            <a:ext cx="2100263" cy="1177245"/>
          </a:xfrm>
          <a:prstGeom prst="rect">
            <a:avLst/>
          </a:prstGeom>
          <a:noFill/>
        </p:spPr>
        <p:txBody>
          <a:bodyPr wrap="square" rtlCol="0">
            <a:spAutoFit/>
          </a:bodyPr>
          <a:lstStyle/>
          <a:p>
            <a:r>
              <a:rPr kumimoji="1" lang="ja-JP" altLang="en-US" sz="4050" dirty="0"/>
              <a:t> </a:t>
            </a:r>
            <a:r>
              <a:rPr kumimoji="1" lang="en-US" altLang="ja-JP" sz="4050" dirty="0"/>
              <a:t>1959</a:t>
            </a:r>
            <a:r>
              <a:rPr kumimoji="1" lang="ja-JP" altLang="en-US" sz="4050" dirty="0"/>
              <a:t>年</a:t>
            </a:r>
            <a:endParaRPr kumimoji="1" lang="en-US" altLang="ja-JP" sz="4050" dirty="0"/>
          </a:p>
          <a:p>
            <a:r>
              <a:rPr lang="en-US" altLang="ja-JP" sz="3000" dirty="0"/>
              <a:t>(</a:t>
            </a:r>
            <a:r>
              <a:rPr lang="ja-JP" altLang="en-US" sz="3000" dirty="0"/>
              <a:t>昭和</a:t>
            </a:r>
            <a:r>
              <a:rPr lang="en-US" altLang="ja-JP" sz="3000" dirty="0"/>
              <a:t>34</a:t>
            </a:r>
            <a:r>
              <a:rPr lang="ja-JP" altLang="en-US" sz="3000" dirty="0"/>
              <a:t>年</a:t>
            </a:r>
            <a:r>
              <a:rPr lang="en-US" altLang="ja-JP" sz="3000" dirty="0"/>
              <a:t>)</a:t>
            </a:r>
            <a:endParaRPr kumimoji="1" lang="ja-JP" altLang="en-US" sz="3000" dirty="0"/>
          </a:p>
        </p:txBody>
      </p:sp>
      <p:cxnSp>
        <p:nvCxnSpPr>
          <p:cNvPr id="5" name="直線コネクタ 4">
            <a:extLst>
              <a:ext uri="{FF2B5EF4-FFF2-40B4-BE49-F238E27FC236}">
                <a16:creationId xmlns:a16="http://schemas.microsoft.com/office/drawing/2014/main" id="{0594C681-91B1-04EA-63C1-4519BB1613FC}"/>
              </a:ext>
            </a:extLst>
          </p:cNvPr>
          <p:cNvCxnSpPr>
            <a:cxnSpLocks/>
          </p:cNvCxnSpPr>
          <p:nvPr/>
        </p:nvCxnSpPr>
        <p:spPr>
          <a:xfrm>
            <a:off x="92869" y="4752647"/>
            <a:ext cx="8958263"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pic>
        <p:nvPicPr>
          <p:cNvPr id="7" name="図 6" descr="グラフィカル ユーザー インターフェイス, テキスト, アプリケーション&#10;&#10;AI 生成コンテンツは誤りを含む可能性があります。">
            <a:extLst>
              <a:ext uri="{FF2B5EF4-FFF2-40B4-BE49-F238E27FC236}">
                <a16:creationId xmlns:a16="http://schemas.microsoft.com/office/drawing/2014/main" id="{8FB142B6-529C-FFB8-2B0B-C5A5AFB0096A}"/>
              </a:ext>
            </a:extLst>
          </p:cNvPr>
          <p:cNvPicPr>
            <a:picLocks noChangeAspect="1"/>
          </p:cNvPicPr>
          <p:nvPr/>
        </p:nvPicPr>
        <p:blipFill>
          <a:blip r:embed="rId3"/>
          <a:srcRect l="17109" t="46389" r="63281" b="35000"/>
          <a:stretch>
            <a:fillRect/>
          </a:stretch>
        </p:blipFill>
        <p:spPr>
          <a:xfrm>
            <a:off x="2026116" y="2375435"/>
            <a:ext cx="4187798" cy="2235717"/>
          </a:xfrm>
          <a:prstGeom prst="rect">
            <a:avLst/>
          </a:prstGeom>
        </p:spPr>
      </p:pic>
      <p:sp>
        <p:nvSpPr>
          <p:cNvPr id="8" name="テキスト ボックス 7">
            <a:extLst>
              <a:ext uri="{FF2B5EF4-FFF2-40B4-BE49-F238E27FC236}">
                <a16:creationId xmlns:a16="http://schemas.microsoft.com/office/drawing/2014/main" id="{C5360DB5-3A56-114C-7BFD-99CB098EA5EA}"/>
              </a:ext>
            </a:extLst>
          </p:cNvPr>
          <p:cNvSpPr txBox="1"/>
          <p:nvPr/>
        </p:nvSpPr>
        <p:spPr>
          <a:xfrm>
            <a:off x="4261963" y="2169154"/>
            <a:ext cx="4851245" cy="1661993"/>
          </a:xfrm>
          <a:prstGeom prst="rect">
            <a:avLst/>
          </a:prstGeom>
          <a:noFill/>
        </p:spPr>
        <p:txBody>
          <a:bodyPr wrap="square" rtlCol="0">
            <a:spAutoFit/>
          </a:bodyPr>
          <a:lstStyle/>
          <a:p>
            <a:r>
              <a:rPr kumimoji="1" lang="ja-JP" altLang="en-US" sz="4050" dirty="0"/>
              <a:t> “昭和オヤジの特徴”</a:t>
            </a:r>
            <a:endParaRPr kumimoji="1" lang="en-US" altLang="ja-JP" sz="4050" dirty="0"/>
          </a:p>
          <a:p>
            <a:endParaRPr kumimoji="1" lang="en-US" altLang="ja-JP" sz="1200" dirty="0"/>
          </a:p>
          <a:p>
            <a:r>
              <a:rPr kumimoji="1" lang="ja-JP" altLang="en-US" sz="4950" b="1" dirty="0">
                <a:solidFill>
                  <a:srgbClr val="FF0000"/>
                </a:solidFill>
              </a:rPr>
              <a:t>おやじギャグ系</a:t>
            </a:r>
            <a:endParaRPr kumimoji="1" lang="ja-JP" altLang="en-US" sz="3000" b="1" dirty="0">
              <a:solidFill>
                <a:srgbClr val="FF0000"/>
              </a:solidFill>
            </a:endParaRPr>
          </a:p>
        </p:txBody>
      </p:sp>
      <p:pic>
        <p:nvPicPr>
          <p:cNvPr id="10" name="図 9">
            <a:extLst>
              <a:ext uri="{FF2B5EF4-FFF2-40B4-BE49-F238E27FC236}">
                <a16:creationId xmlns:a16="http://schemas.microsoft.com/office/drawing/2014/main" id="{EDAA4479-AE50-99E8-D530-A4906EED880A}"/>
              </a:ext>
            </a:extLst>
          </p:cNvPr>
          <p:cNvPicPr>
            <a:picLocks noChangeAspect="1"/>
          </p:cNvPicPr>
          <p:nvPr/>
        </p:nvPicPr>
        <p:blipFill>
          <a:blip r:embed="rId4"/>
          <a:stretch>
            <a:fillRect/>
          </a:stretch>
        </p:blipFill>
        <p:spPr>
          <a:xfrm>
            <a:off x="2992009" y="2950369"/>
            <a:ext cx="786983" cy="839065"/>
          </a:xfrm>
          <a:prstGeom prst="rect">
            <a:avLst/>
          </a:prstGeom>
        </p:spPr>
      </p:pic>
      <p:pic>
        <p:nvPicPr>
          <p:cNvPr id="15" name="図 14">
            <a:extLst>
              <a:ext uri="{FF2B5EF4-FFF2-40B4-BE49-F238E27FC236}">
                <a16:creationId xmlns:a16="http://schemas.microsoft.com/office/drawing/2014/main" id="{BCBBBB98-C264-9855-4A56-5F10EC549F81}"/>
              </a:ext>
            </a:extLst>
          </p:cNvPr>
          <p:cNvPicPr>
            <a:picLocks noChangeAspect="1"/>
          </p:cNvPicPr>
          <p:nvPr/>
        </p:nvPicPr>
        <p:blipFill>
          <a:blip r:embed="rId5"/>
          <a:stretch>
            <a:fillRect/>
          </a:stretch>
        </p:blipFill>
        <p:spPr>
          <a:xfrm>
            <a:off x="1059492" y="983325"/>
            <a:ext cx="5227008" cy="863446"/>
          </a:xfrm>
          <a:prstGeom prst="rect">
            <a:avLst/>
          </a:prstGeom>
        </p:spPr>
      </p:pic>
      <p:pic>
        <p:nvPicPr>
          <p:cNvPr id="16" name="図 15">
            <a:extLst>
              <a:ext uri="{FF2B5EF4-FFF2-40B4-BE49-F238E27FC236}">
                <a16:creationId xmlns:a16="http://schemas.microsoft.com/office/drawing/2014/main" id="{EC0F3FBA-9612-60DA-DC0F-261440F6A12A}"/>
              </a:ext>
            </a:extLst>
          </p:cNvPr>
          <p:cNvPicPr>
            <a:picLocks noChangeAspect="1"/>
          </p:cNvPicPr>
          <p:nvPr/>
        </p:nvPicPr>
        <p:blipFill>
          <a:blip r:embed="rId6"/>
          <a:srcRect l="47783" t="46990" r="35004" b="18626"/>
          <a:stretch>
            <a:fillRect/>
          </a:stretch>
        </p:blipFill>
        <p:spPr>
          <a:xfrm>
            <a:off x="6406584" y="913333"/>
            <a:ext cx="1054666" cy="1185074"/>
          </a:xfrm>
          <a:prstGeom prst="rect">
            <a:avLst/>
          </a:prstGeom>
        </p:spPr>
      </p:pic>
      <p:sp>
        <p:nvSpPr>
          <p:cNvPr id="18" name="テキスト ボックス 17">
            <a:extLst>
              <a:ext uri="{FF2B5EF4-FFF2-40B4-BE49-F238E27FC236}">
                <a16:creationId xmlns:a16="http://schemas.microsoft.com/office/drawing/2014/main" id="{71DACF54-6434-0359-EE1A-41DDD6C1F610}"/>
              </a:ext>
            </a:extLst>
          </p:cNvPr>
          <p:cNvSpPr txBox="1"/>
          <p:nvPr/>
        </p:nvSpPr>
        <p:spPr>
          <a:xfrm flipH="1">
            <a:off x="4366903" y="3747028"/>
            <a:ext cx="461654" cy="646331"/>
          </a:xfrm>
          <a:prstGeom prst="rect">
            <a:avLst/>
          </a:prstGeom>
          <a:solidFill>
            <a:schemeClr val="bg1"/>
          </a:solidFill>
        </p:spPr>
        <p:txBody>
          <a:bodyPr wrap="square">
            <a:spAutoFit/>
          </a:bodyPr>
          <a:lstStyle/>
          <a:p>
            <a:r>
              <a:rPr lang="ja-JP" altLang="en-US" sz="3600" b="1" dirty="0">
                <a:solidFill>
                  <a:srgbClr val="FF0000"/>
                </a:solidFill>
              </a:rPr>
              <a:t>Ｈ</a:t>
            </a:r>
          </a:p>
        </p:txBody>
      </p:sp>
      <p:pic>
        <p:nvPicPr>
          <p:cNvPr id="2" name="図 1">
            <a:extLst>
              <a:ext uri="{FF2B5EF4-FFF2-40B4-BE49-F238E27FC236}">
                <a16:creationId xmlns:a16="http://schemas.microsoft.com/office/drawing/2014/main" id="{14A2485F-D372-94F1-4E7A-B1515190B97C}"/>
              </a:ext>
            </a:extLst>
          </p:cNvPr>
          <p:cNvPicPr>
            <a:picLocks noChangeAspect="1"/>
          </p:cNvPicPr>
          <p:nvPr/>
        </p:nvPicPr>
        <p:blipFill>
          <a:blip r:embed="rId7"/>
          <a:stretch>
            <a:fillRect/>
          </a:stretch>
        </p:blipFill>
        <p:spPr>
          <a:xfrm>
            <a:off x="8353175" y="5641549"/>
            <a:ext cx="791937" cy="605404"/>
          </a:xfrm>
          <a:prstGeom prst="rect">
            <a:avLst/>
          </a:prstGeom>
        </p:spPr>
      </p:pic>
    </p:spTree>
    <p:extLst>
      <p:ext uri="{BB962C8B-B14F-4D97-AF65-F5344CB8AC3E}">
        <p14:creationId xmlns:p14="http://schemas.microsoft.com/office/powerpoint/2010/main" val="223591777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C5299-8390-0D79-7B78-5830859878DA}"/>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95D24FD7-62DF-76D3-39ED-1AF62743E8BC}"/>
              </a:ext>
            </a:extLst>
          </p:cNvPr>
          <p:cNvSpPr txBox="1"/>
          <p:nvPr/>
        </p:nvSpPr>
        <p:spPr>
          <a:xfrm>
            <a:off x="92869" y="5064213"/>
            <a:ext cx="1933247" cy="715581"/>
          </a:xfrm>
          <a:prstGeom prst="rect">
            <a:avLst/>
          </a:prstGeom>
          <a:noFill/>
        </p:spPr>
        <p:txBody>
          <a:bodyPr wrap="square" rtlCol="0">
            <a:spAutoFit/>
          </a:bodyPr>
          <a:lstStyle/>
          <a:p>
            <a:r>
              <a:rPr kumimoji="1" lang="en-US" altLang="ja-JP" sz="4050" dirty="0"/>
              <a:t>1962</a:t>
            </a:r>
            <a:r>
              <a:rPr kumimoji="1" lang="ja-JP" altLang="en-US" sz="4050" dirty="0"/>
              <a:t>年</a:t>
            </a:r>
          </a:p>
        </p:txBody>
      </p:sp>
      <p:pic>
        <p:nvPicPr>
          <p:cNvPr id="34" name="図 33" descr="草, 屋外, 男, 人 が含まれている画像&#10;&#10;AI 生成コンテンツは誤りを含む可能性があります。">
            <a:extLst>
              <a:ext uri="{FF2B5EF4-FFF2-40B4-BE49-F238E27FC236}">
                <a16:creationId xmlns:a16="http://schemas.microsoft.com/office/drawing/2014/main" id="{FFEB5C63-4C8C-EE07-5B41-CE31A957190C}"/>
              </a:ext>
            </a:extLst>
          </p:cNvPr>
          <p:cNvPicPr>
            <a:picLocks noChangeAspect="1"/>
          </p:cNvPicPr>
          <p:nvPr/>
        </p:nvPicPr>
        <p:blipFill>
          <a:blip r:embed="rId2">
            <a:extLst>
              <a:ext uri="{28A0092B-C50C-407E-A947-70E740481C1C}">
                <a14:useLocalDpi xmlns:a14="http://schemas.microsoft.com/office/drawing/2010/main" val="0"/>
              </a:ext>
            </a:extLst>
          </a:blip>
          <a:srcRect l="44792" t="11667" r="30104" b="50000"/>
          <a:stretch>
            <a:fillRect/>
          </a:stretch>
        </p:blipFill>
        <p:spPr>
          <a:xfrm>
            <a:off x="2026115" y="4785383"/>
            <a:ext cx="995691" cy="1140293"/>
          </a:xfrm>
          <a:prstGeom prst="rect">
            <a:avLst/>
          </a:prstGeom>
        </p:spPr>
      </p:pic>
      <p:sp>
        <p:nvSpPr>
          <p:cNvPr id="4" name="テキスト ボックス 3">
            <a:extLst>
              <a:ext uri="{FF2B5EF4-FFF2-40B4-BE49-F238E27FC236}">
                <a16:creationId xmlns:a16="http://schemas.microsoft.com/office/drawing/2014/main" id="{197865A7-604C-7CE2-FABA-DF469F81F656}"/>
              </a:ext>
            </a:extLst>
          </p:cNvPr>
          <p:cNvSpPr txBox="1"/>
          <p:nvPr/>
        </p:nvSpPr>
        <p:spPr>
          <a:xfrm>
            <a:off x="0" y="3429000"/>
            <a:ext cx="2100263" cy="1177245"/>
          </a:xfrm>
          <a:prstGeom prst="rect">
            <a:avLst/>
          </a:prstGeom>
          <a:noFill/>
        </p:spPr>
        <p:txBody>
          <a:bodyPr wrap="square" rtlCol="0">
            <a:spAutoFit/>
          </a:bodyPr>
          <a:lstStyle/>
          <a:p>
            <a:r>
              <a:rPr kumimoji="1" lang="ja-JP" altLang="en-US" sz="4050" b="1" dirty="0"/>
              <a:t> </a:t>
            </a:r>
            <a:r>
              <a:rPr kumimoji="1" lang="en-US" altLang="ja-JP" sz="4050" b="1" dirty="0"/>
              <a:t>19</a:t>
            </a:r>
            <a:r>
              <a:rPr kumimoji="1" lang="en-US" altLang="ja-JP" sz="4050" b="1" dirty="0">
                <a:solidFill>
                  <a:srgbClr val="FF0000"/>
                </a:solidFill>
              </a:rPr>
              <a:t>60</a:t>
            </a:r>
            <a:r>
              <a:rPr kumimoji="1" lang="ja-JP" altLang="en-US" sz="4050" b="1" dirty="0"/>
              <a:t>年</a:t>
            </a:r>
            <a:endParaRPr kumimoji="1" lang="en-US" altLang="ja-JP" sz="4050" b="1" dirty="0"/>
          </a:p>
          <a:p>
            <a:r>
              <a:rPr lang="en-US" altLang="ja-JP" sz="3000" b="1" dirty="0"/>
              <a:t>(</a:t>
            </a:r>
            <a:r>
              <a:rPr lang="ja-JP" altLang="en-US" sz="3000" b="1" dirty="0"/>
              <a:t>昭和</a:t>
            </a:r>
            <a:r>
              <a:rPr lang="en-US" altLang="ja-JP" sz="3000" b="1" dirty="0">
                <a:solidFill>
                  <a:srgbClr val="FF0000"/>
                </a:solidFill>
              </a:rPr>
              <a:t>35</a:t>
            </a:r>
            <a:r>
              <a:rPr lang="ja-JP" altLang="en-US" sz="3000" b="1" dirty="0"/>
              <a:t>年</a:t>
            </a:r>
            <a:r>
              <a:rPr lang="en-US" altLang="ja-JP" sz="3000" b="1" dirty="0"/>
              <a:t>)</a:t>
            </a:r>
            <a:endParaRPr kumimoji="1" lang="ja-JP" altLang="en-US" sz="3000" b="1" dirty="0"/>
          </a:p>
        </p:txBody>
      </p:sp>
      <p:cxnSp>
        <p:nvCxnSpPr>
          <p:cNvPr id="5" name="直線コネクタ 4">
            <a:extLst>
              <a:ext uri="{FF2B5EF4-FFF2-40B4-BE49-F238E27FC236}">
                <a16:creationId xmlns:a16="http://schemas.microsoft.com/office/drawing/2014/main" id="{57847BA3-6B46-6FC0-3A58-CFF73CC17250}"/>
              </a:ext>
            </a:extLst>
          </p:cNvPr>
          <p:cNvCxnSpPr>
            <a:cxnSpLocks/>
          </p:cNvCxnSpPr>
          <p:nvPr/>
        </p:nvCxnSpPr>
        <p:spPr>
          <a:xfrm>
            <a:off x="92869" y="4752647"/>
            <a:ext cx="8958263"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pic>
        <p:nvPicPr>
          <p:cNvPr id="9" name="図 8" descr="グラフィカル ユーザー インターフェイス, テキスト, アプリケーション&#10;&#10;AI 生成コンテンツは誤りを含む可能性があります。">
            <a:extLst>
              <a:ext uri="{FF2B5EF4-FFF2-40B4-BE49-F238E27FC236}">
                <a16:creationId xmlns:a16="http://schemas.microsoft.com/office/drawing/2014/main" id="{1C18BA4B-C6EA-EB32-4D7E-0E108C8372AE}"/>
              </a:ext>
            </a:extLst>
          </p:cNvPr>
          <p:cNvPicPr>
            <a:picLocks noChangeAspect="1"/>
          </p:cNvPicPr>
          <p:nvPr/>
        </p:nvPicPr>
        <p:blipFill>
          <a:blip r:embed="rId3"/>
          <a:srcRect l="18271" t="46280" r="71674" b="35109"/>
          <a:stretch>
            <a:fillRect/>
          </a:stretch>
        </p:blipFill>
        <p:spPr>
          <a:xfrm>
            <a:off x="7581334" y="913332"/>
            <a:ext cx="1184883" cy="1233671"/>
          </a:xfrm>
          <a:prstGeom prst="rect">
            <a:avLst/>
          </a:prstGeom>
        </p:spPr>
      </p:pic>
      <p:sp>
        <p:nvSpPr>
          <p:cNvPr id="10" name="楕円 9">
            <a:extLst>
              <a:ext uri="{FF2B5EF4-FFF2-40B4-BE49-F238E27FC236}">
                <a16:creationId xmlns:a16="http://schemas.microsoft.com/office/drawing/2014/main" id="{5045A187-83A5-9CC1-2E83-87C6474A5D42}"/>
              </a:ext>
            </a:extLst>
          </p:cNvPr>
          <p:cNvSpPr/>
          <p:nvPr/>
        </p:nvSpPr>
        <p:spPr>
          <a:xfrm>
            <a:off x="7969688" y="1242318"/>
            <a:ext cx="450518" cy="430861"/>
          </a:xfrm>
          <a:prstGeom prst="ellipse">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50"/>
          </a:p>
        </p:txBody>
      </p:sp>
      <p:sp>
        <p:nvSpPr>
          <p:cNvPr id="11" name="テキスト ボックス 10">
            <a:extLst>
              <a:ext uri="{FF2B5EF4-FFF2-40B4-BE49-F238E27FC236}">
                <a16:creationId xmlns:a16="http://schemas.microsoft.com/office/drawing/2014/main" id="{6C1B4BA1-10A1-F115-0EC7-0A3A1C7914AD}"/>
              </a:ext>
            </a:extLst>
          </p:cNvPr>
          <p:cNvSpPr txBox="1"/>
          <p:nvPr/>
        </p:nvSpPr>
        <p:spPr>
          <a:xfrm>
            <a:off x="7998263" y="1280764"/>
            <a:ext cx="535782" cy="415498"/>
          </a:xfrm>
          <a:prstGeom prst="rect">
            <a:avLst/>
          </a:prstGeom>
          <a:noFill/>
        </p:spPr>
        <p:txBody>
          <a:bodyPr wrap="square" rtlCol="0">
            <a:spAutoFit/>
          </a:bodyPr>
          <a:lstStyle/>
          <a:p>
            <a:r>
              <a:rPr kumimoji="1" lang="ja-JP" altLang="en-US" sz="2100" b="1" dirty="0">
                <a:solidFill>
                  <a:srgbClr val="FF0000"/>
                </a:solidFill>
              </a:rPr>
              <a:t>花</a:t>
            </a:r>
          </a:p>
        </p:txBody>
      </p:sp>
      <p:pic>
        <p:nvPicPr>
          <p:cNvPr id="2" name="図 1">
            <a:extLst>
              <a:ext uri="{FF2B5EF4-FFF2-40B4-BE49-F238E27FC236}">
                <a16:creationId xmlns:a16="http://schemas.microsoft.com/office/drawing/2014/main" id="{A0E88FC3-2A8B-1B9F-8623-CEEB8B02CCC8}"/>
              </a:ext>
            </a:extLst>
          </p:cNvPr>
          <p:cNvPicPr>
            <a:picLocks noChangeAspect="1"/>
          </p:cNvPicPr>
          <p:nvPr/>
        </p:nvPicPr>
        <p:blipFill>
          <a:blip r:embed="rId4"/>
          <a:stretch>
            <a:fillRect/>
          </a:stretch>
        </p:blipFill>
        <p:spPr>
          <a:xfrm>
            <a:off x="1059492" y="983325"/>
            <a:ext cx="5227008" cy="863446"/>
          </a:xfrm>
          <a:prstGeom prst="rect">
            <a:avLst/>
          </a:prstGeom>
        </p:spPr>
      </p:pic>
      <p:pic>
        <p:nvPicPr>
          <p:cNvPr id="7" name="図 6">
            <a:extLst>
              <a:ext uri="{FF2B5EF4-FFF2-40B4-BE49-F238E27FC236}">
                <a16:creationId xmlns:a16="http://schemas.microsoft.com/office/drawing/2014/main" id="{507565B1-50DE-D997-D6FC-7F8F4382C758}"/>
              </a:ext>
            </a:extLst>
          </p:cNvPr>
          <p:cNvPicPr>
            <a:picLocks noChangeAspect="1"/>
          </p:cNvPicPr>
          <p:nvPr/>
        </p:nvPicPr>
        <p:blipFill>
          <a:blip r:embed="rId5"/>
          <a:srcRect l="47783" t="46990" r="35004" b="18626"/>
          <a:stretch>
            <a:fillRect/>
          </a:stretch>
        </p:blipFill>
        <p:spPr>
          <a:xfrm>
            <a:off x="6406584" y="913333"/>
            <a:ext cx="1054666" cy="1185074"/>
          </a:xfrm>
          <a:prstGeom prst="rect">
            <a:avLst/>
          </a:prstGeom>
        </p:spPr>
      </p:pic>
      <p:pic>
        <p:nvPicPr>
          <p:cNvPr id="6" name="図 5">
            <a:extLst>
              <a:ext uri="{FF2B5EF4-FFF2-40B4-BE49-F238E27FC236}">
                <a16:creationId xmlns:a16="http://schemas.microsoft.com/office/drawing/2014/main" id="{DD4A57BC-6983-F505-411F-8C2FB9C79494}"/>
              </a:ext>
            </a:extLst>
          </p:cNvPr>
          <p:cNvPicPr>
            <a:picLocks noChangeAspect="1"/>
          </p:cNvPicPr>
          <p:nvPr/>
        </p:nvPicPr>
        <p:blipFill>
          <a:blip r:embed="rId6"/>
          <a:stretch>
            <a:fillRect/>
          </a:stretch>
        </p:blipFill>
        <p:spPr>
          <a:xfrm>
            <a:off x="8353175" y="5641549"/>
            <a:ext cx="791937" cy="605404"/>
          </a:xfrm>
          <a:prstGeom prst="rect">
            <a:avLst/>
          </a:prstGeom>
        </p:spPr>
      </p:pic>
    </p:spTree>
    <p:extLst>
      <p:ext uri="{BB962C8B-B14F-4D97-AF65-F5344CB8AC3E}">
        <p14:creationId xmlns:p14="http://schemas.microsoft.com/office/powerpoint/2010/main" val="241492649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4CD533-37D6-EB81-9E44-E32ABCC805D5}"/>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1FBDA3FE-7DC7-8890-2D09-C9F576913D21}"/>
              </a:ext>
            </a:extLst>
          </p:cNvPr>
          <p:cNvSpPr txBox="1"/>
          <p:nvPr/>
        </p:nvSpPr>
        <p:spPr>
          <a:xfrm>
            <a:off x="92869" y="5064213"/>
            <a:ext cx="1933247" cy="715581"/>
          </a:xfrm>
          <a:prstGeom prst="rect">
            <a:avLst/>
          </a:prstGeom>
          <a:noFill/>
        </p:spPr>
        <p:txBody>
          <a:bodyPr wrap="square" rtlCol="0">
            <a:spAutoFit/>
          </a:bodyPr>
          <a:lstStyle/>
          <a:p>
            <a:r>
              <a:rPr kumimoji="1" lang="en-US" altLang="ja-JP" sz="4050" dirty="0"/>
              <a:t>1962</a:t>
            </a:r>
            <a:r>
              <a:rPr kumimoji="1" lang="ja-JP" altLang="en-US" sz="4050" dirty="0"/>
              <a:t>年</a:t>
            </a:r>
          </a:p>
        </p:txBody>
      </p:sp>
      <p:pic>
        <p:nvPicPr>
          <p:cNvPr id="34" name="図 33" descr="草, 屋外, 男, 人 が含まれている画像&#10;&#10;AI 生成コンテンツは誤りを含む可能性があります。">
            <a:extLst>
              <a:ext uri="{FF2B5EF4-FFF2-40B4-BE49-F238E27FC236}">
                <a16:creationId xmlns:a16="http://schemas.microsoft.com/office/drawing/2014/main" id="{9A3B794C-7929-4548-32C9-411A8ED5DE01}"/>
              </a:ext>
            </a:extLst>
          </p:cNvPr>
          <p:cNvPicPr>
            <a:picLocks noChangeAspect="1"/>
          </p:cNvPicPr>
          <p:nvPr/>
        </p:nvPicPr>
        <p:blipFill>
          <a:blip r:embed="rId2">
            <a:extLst>
              <a:ext uri="{28A0092B-C50C-407E-A947-70E740481C1C}">
                <a14:useLocalDpi xmlns:a14="http://schemas.microsoft.com/office/drawing/2010/main" val="0"/>
              </a:ext>
            </a:extLst>
          </a:blip>
          <a:srcRect l="44792" t="11667" r="30104" b="50000"/>
          <a:stretch>
            <a:fillRect/>
          </a:stretch>
        </p:blipFill>
        <p:spPr>
          <a:xfrm>
            <a:off x="2026115" y="4785383"/>
            <a:ext cx="995691" cy="1140293"/>
          </a:xfrm>
          <a:prstGeom prst="rect">
            <a:avLst/>
          </a:prstGeom>
        </p:spPr>
      </p:pic>
      <p:sp>
        <p:nvSpPr>
          <p:cNvPr id="4" name="テキスト ボックス 3">
            <a:extLst>
              <a:ext uri="{FF2B5EF4-FFF2-40B4-BE49-F238E27FC236}">
                <a16:creationId xmlns:a16="http://schemas.microsoft.com/office/drawing/2014/main" id="{15E2678E-30DD-9F03-B6CF-670B4A88699A}"/>
              </a:ext>
            </a:extLst>
          </p:cNvPr>
          <p:cNvSpPr txBox="1"/>
          <p:nvPr/>
        </p:nvSpPr>
        <p:spPr>
          <a:xfrm>
            <a:off x="0" y="3429000"/>
            <a:ext cx="2100263" cy="1177245"/>
          </a:xfrm>
          <a:prstGeom prst="rect">
            <a:avLst/>
          </a:prstGeom>
          <a:noFill/>
        </p:spPr>
        <p:txBody>
          <a:bodyPr wrap="square" rtlCol="0">
            <a:spAutoFit/>
          </a:bodyPr>
          <a:lstStyle/>
          <a:p>
            <a:r>
              <a:rPr kumimoji="1" lang="ja-JP" altLang="en-US" sz="4050" b="1" dirty="0"/>
              <a:t> </a:t>
            </a:r>
            <a:r>
              <a:rPr kumimoji="1" lang="en-US" altLang="ja-JP" sz="4050" b="1" dirty="0"/>
              <a:t>19</a:t>
            </a:r>
            <a:r>
              <a:rPr kumimoji="1" lang="en-US" altLang="ja-JP" sz="4050" b="1" dirty="0">
                <a:solidFill>
                  <a:srgbClr val="FF0000"/>
                </a:solidFill>
              </a:rPr>
              <a:t>60</a:t>
            </a:r>
            <a:r>
              <a:rPr kumimoji="1" lang="ja-JP" altLang="en-US" sz="4050" b="1" dirty="0"/>
              <a:t>年</a:t>
            </a:r>
            <a:endParaRPr kumimoji="1" lang="en-US" altLang="ja-JP" sz="4050" b="1" dirty="0"/>
          </a:p>
          <a:p>
            <a:r>
              <a:rPr lang="en-US" altLang="ja-JP" sz="3000" b="1" dirty="0"/>
              <a:t>(</a:t>
            </a:r>
            <a:r>
              <a:rPr lang="ja-JP" altLang="en-US" sz="3000" b="1" dirty="0"/>
              <a:t>昭和</a:t>
            </a:r>
            <a:r>
              <a:rPr lang="en-US" altLang="ja-JP" sz="3000" b="1" dirty="0">
                <a:solidFill>
                  <a:srgbClr val="FF0000"/>
                </a:solidFill>
              </a:rPr>
              <a:t>35</a:t>
            </a:r>
            <a:r>
              <a:rPr lang="ja-JP" altLang="en-US" sz="3000" b="1" dirty="0"/>
              <a:t>年</a:t>
            </a:r>
            <a:r>
              <a:rPr lang="en-US" altLang="ja-JP" sz="3000" b="1" dirty="0"/>
              <a:t>)</a:t>
            </a:r>
            <a:endParaRPr kumimoji="1" lang="ja-JP" altLang="en-US" sz="3000" b="1" dirty="0"/>
          </a:p>
        </p:txBody>
      </p:sp>
      <p:cxnSp>
        <p:nvCxnSpPr>
          <p:cNvPr id="5" name="直線コネクタ 4">
            <a:extLst>
              <a:ext uri="{FF2B5EF4-FFF2-40B4-BE49-F238E27FC236}">
                <a16:creationId xmlns:a16="http://schemas.microsoft.com/office/drawing/2014/main" id="{5688E6C7-F01F-6F8F-87CE-2EB30A70CA9F}"/>
              </a:ext>
            </a:extLst>
          </p:cNvPr>
          <p:cNvCxnSpPr>
            <a:cxnSpLocks/>
          </p:cNvCxnSpPr>
          <p:nvPr/>
        </p:nvCxnSpPr>
        <p:spPr>
          <a:xfrm>
            <a:off x="92869" y="4752647"/>
            <a:ext cx="8958263"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pic>
        <p:nvPicPr>
          <p:cNvPr id="2" name="図 1">
            <a:extLst>
              <a:ext uri="{FF2B5EF4-FFF2-40B4-BE49-F238E27FC236}">
                <a16:creationId xmlns:a16="http://schemas.microsoft.com/office/drawing/2014/main" id="{85855C40-04FD-9056-5F88-A3997728E487}"/>
              </a:ext>
            </a:extLst>
          </p:cNvPr>
          <p:cNvPicPr>
            <a:picLocks noChangeAspect="1"/>
          </p:cNvPicPr>
          <p:nvPr/>
        </p:nvPicPr>
        <p:blipFill>
          <a:blip r:embed="rId3"/>
          <a:srcRect l="30152" t="19931" r="48778" b="38216"/>
          <a:stretch>
            <a:fillRect/>
          </a:stretch>
        </p:blipFill>
        <p:spPr>
          <a:xfrm>
            <a:off x="3155827" y="2298700"/>
            <a:ext cx="3129082" cy="3496263"/>
          </a:xfrm>
          <a:prstGeom prst="rect">
            <a:avLst/>
          </a:prstGeom>
        </p:spPr>
      </p:pic>
      <p:sp>
        <p:nvSpPr>
          <p:cNvPr id="7" name="正方形/長方形 6">
            <a:extLst>
              <a:ext uri="{FF2B5EF4-FFF2-40B4-BE49-F238E27FC236}">
                <a16:creationId xmlns:a16="http://schemas.microsoft.com/office/drawing/2014/main" id="{AF37D08F-70A5-6E30-AF62-1FADFC37A343}"/>
              </a:ext>
            </a:extLst>
          </p:cNvPr>
          <p:cNvSpPr/>
          <p:nvPr/>
        </p:nvSpPr>
        <p:spPr>
          <a:xfrm>
            <a:off x="3263653" y="3589104"/>
            <a:ext cx="1752848" cy="242455"/>
          </a:xfrm>
          <a:prstGeom prst="rect">
            <a:avLst/>
          </a:prstGeom>
          <a:solidFill>
            <a:srgbClr val="000000">
              <a:alpha val="69804"/>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dirty="0"/>
          </a:p>
        </p:txBody>
      </p:sp>
      <p:pic>
        <p:nvPicPr>
          <p:cNvPr id="8" name="図 7">
            <a:extLst>
              <a:ext uri="{FF2B5EF4-FFF2-40B4-BE49-F238E27FC236}">
                <a16:creationId xmlns:a16="http://schemas.microsoft.com/office/drawing/2014/main" id="{43B31B06-E3D6-1E41-32A8-808320BF42AC}"/>
              </a:ext>
            </a:extLst>
          </p:cNvPr>
          <p:cNvPicPr>
            <a:picLocks noChangeAspect="1"/>
          </p:cNvPicPr>
          <p:nvPr/>
        </p:nvPicPr>
        <p:blipFill>
          <a:blip r:embed="rId4"/>
          <a:srcRect l="47783" t="46990" r="35004" b="18626"/>
          <a:stretch>
            <a:fillRect/>
          </a:stretch>
        </p:blipFill>
        <p:spPr>
          <a:xfrm>
            <a:off x="6324035" y="931425"/>
            <a:ext cx="1108519" cy="1245586"/>
          </a:xfrm>
          <a:prstGeom prst="rect">
            <a:avLst/>
          </a:prstGeom>
        </p:spPr>
      </p:pic>
      <p:pic>
        <p:nvPicPr>
          <p:cNvPr id="9" name="図 8" descr="グラフィカル ユーザー インターフェイス, テキスト, アプリケーション&#10;&#10;AI 生成コンテンツは誤りを含む可能性があります。">
            <a:extLst>
              <a:ext uri="{FF2B5EF4-FFF2-40B4-BE49-F238E27FC236}">
                <a16:creationId xmlns:a16="http://schemas.microsoft.com/office/drawing/2014/main" id="{9D1974A6-C17E-1C21-FBD1-BDC7E6EDB407}"/>
              </a:ext>
            </a:extLst>
          </p:cNvPr>
          <p:cNvPicPr>
            <a:picLocks noChangeAspect="1"/>
          </p:cNvPicPr>
          <p:nvPr/>
        </p:nvPicPr>
        <p:blipFill>
          <a:blip r:embed="rId5"/>
          <a:srcRect l="18271" t="46280" r="71674" b="35109"/>
          <a:stretch>
            <a:fillRect/>
          </a:stretch>
        </p:blipFill>
        <p:spPr>
          <a:xfrm>
            <a:off x="7536842" y="932324"/>
            <a:ext cx="1184883" cy="1233671"/>
          </a:xfrm>
          <a:prstGeom prst="rect">
            <a:avLst/>
          </a:prstGeom>
        </p:spPr>
      </p:pic>
      <p:sp>
        <p:nvSpPr>
          <p:cNvPr id="10" name="楕円 9">
            <a:extLst>
              <a:ext uri="{FF2B5EF4-FFF2-40B4-BE49-F238E27FC236}">
                <a16:creationId xmlns:a16="http://schemas.microsoft.com/office/drawing/2014/main" id="{2BA2E878-E3A5-79AC-6908-41FB105BE9DA}"/>
              </a:ext>
            </a:extLst>
          </p:cNvPr>
          <p:cNvSpPr/>
          <p:nvPr/>
        </p:nvSpPr>
        <p:spPr>
          <a:xfrm>
            <a:off x="7925197" y="1261310"/>
            <a:ext cx="450518" cy="430861"/>
          </a:xfrm>
          <a:prstGeom prst="ellipse">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50"/>
          </a:p>
        </p:txBody>
      </p:sp>
      <p:sp>
        <p:nvSpPr>
          <p:cNvPr id="11" name="テキスト ボックス 10">
            <a:extLst>
              <a:ext uri="{FF2B5EF4-FFF2-40B4-BE49-F238E27FC236}">
                <a16:creationId xmlns:a16="http://schemas.microsoft.com/office/drawing/2014/main" id="{AC72F31A-F4C9-44C1-1ED1-1EF113B5DA0F}"/>
              </a:ext>
            </a:extLst>
          </p:cNvPr>
          <p:cNvSpPr txBox="1"/>
          <p:nvPr/>
        </p:nvSpPr>
        <p:spPr>
          <a:xfrm>
            <a:off x="7953772" y="1299756"/>
            <a:ext cx="535782" cy="415498"/>
          </a:xfrm>
          <a:prstGeom prst="rect">
            <a:avLst/>
          </a:prstGeom>
          <a:noFill/>
        </p:spPr>
        <p:txBody>
          <a:bodyPr wrap="square" rtlCol="0">
            <a:spAutoFit/>
          </a:bodyPr>
          <a:lstStyle/>
          <a:p>
            <a:r>
              <a:rPr kumimoji="1" lang="ja-JP" altLang="en-US" sz="2100" b="1" dirty="0">
                <a:solidFill>
                  <a:srgbClr val="FF0000"/>
                </a:solidFill>
              </a:rPr>
              <a:t>花</a:t>
            </a:r>
          </a:p>
        </p:txBody>
      </p:sp>
      <p:pic>
        <p:nvPicPr>
          <p:cNvPr id="12" name="図 11">
            <a:extLst>
              <a:ext uri="{FF2B5EF4-FFF2-40B4-BE49-F238E27FC236}">
                <a16:creationId xmlns:a16="http://schemas.microsoft.com/office/drawing/2014/main" id="{A1A8A17D-4719-271D-22C6-737827BD97D5}"/>
              </a:ext>
            </a:extLst>
          </p:cNvPr>
          <p:cNvPicPr>
            <a:picLocks noChangeAspect="1"/>
          </p:cNvPicPr>
          <p:nvPr/>
        </p:nvPicPr>
        <p:blipFill>
          <a:blip r:embed="rId6"/>
          <a:stretch>
            <a:fillRect/>
          </a:stretch>
        </p:blipFill>
        <p:spPr>
          <a:xfrm>
            <a:off x="448241" y="941784"/>
            <a:ext cx="5227008" cy="863446"/>
          </a:xfrm>
          <a:prstGeom prst="rect">
            <a:avLst/>
          </a:prstGeom>
        </p:spPr>
      </p:pic>
      <p:pic>
        <p:nvPicPr>
          <p:cNvPr id="6" name="図 5">
            <a:extLst>
              <a:ext uri="{FF2B5EF4-FFF2-40B4-BE49-F238E27FC236}">
                <a16:creationId xmlns:a16="http://schemas.microsoft.com/office/drawing/2014/main" id="{7243BC89-5EE4-A65B-B3D9-809F0A827AAE}"/>
              </a:ext>
            </a:extLst>
          </p:cNvPr>
          <p:cNvPicPr>
            <a:picLocks noChangeAspect="1"/>
          </p:cNvPicPr>
          <p:nvPr/>
        </p:nvPicPr>
        <p:blipFill>
          <a:blip r:embed="rId7"/>
          <a:stretch>
            <a:fillRect/>
          </a:stretch>
        </p:blipFill>
        <p:spPr>
          <a:xfrm>
            <a:off x="8353175" y="5641549"/>
            <a:ext cx="791937" cy="605404"/>
          </a:xfrm>
          <a:prstGeom prst="rect">
            <a:avLst/>
          </a:prstGeom>
        </p:spPr>
      </p:pic>
    </p:spTree>
    <p:extLst>
      <p:ext uri="{BB962C8B-B14F-4D97-AF65-F5344CB8AC3E}">
        <p14:creationId xmlns:p14="http://schemas.microsoft.com/office/powerpoint/2010/main" val="340811016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07654-C613-5C36-23B9-E8BA3811FD79}"/>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CA5916FC-0449-A33E-DFEE-24E7D15039AC}"/>
              </a:ext>
            </a:extLst>
          </p:cNvPr>
          <p:cNvSpPr txBox="1"/>
          <p:nvPr/>
        </p:nvSpPr>
        <p:spPr>
          <a:xfrm>
            <a:off x="92869" y="5064213"/>
            <a:ext cx="1933247" cy="715581"/>
          </a:xfrm>
          <a:prstGeom prst="rect">
            <a:avLst/>
          </a:prstGeom>
          <a:noFill/>
        </p:spPr>
        <p:txBody>
          <a:bodyPr wrap="square" rtlCol="0">
            <a:spAutoFit/>
          </a:bodyPr>
          <a:lstStyle/>
          <a:p>
            <a:r>
              <a:rPr kumimoji="1" lang="en-US" altLang="ja-JP" sz="4050" dirty="0"/>
              <a:t>1962</a:t>
            </a:r>
            <a:r>
              <a:rPr kumimoji="1" lang="ja-JP" altLang="en-US" sz="4050" dirty="0"/>
              <a:t>年</a:t>
            </a:r>
          </a:p>
        </p:txBody>
      </p:sp>
      <p:pic>
        <p:nvPicPr>
          <p:cNvPr id="34" name="図 33" descr="草, 屋外, 男, 人 が含まれている画像&#10;&#10;AI 生成コンテンツは誤りを含む可能性があります。">
            <a:extLst>
              <a:ext uri="{FF2B5EF4-FFF2-40B4-BE49-F238E27FC236}">
                <a16:creationId xmlns:a16="http://schemas.microsoft.com/office/drawing/2014/main" id="{1D85C130-7570-25B7-7266-8DCC8FCE919B}"/>
              </a:ext>
            </a:extLst>
          </p:cNvPr>
          <p:cNvPicPr>
            <a:picLocks noChangeAspect="1"/>
          </p:cNvPicPr>
          <p:nvPr/>
        </p:nvPicPr>
        <p:blipFill>
          <a:blip r:embed="rId2">
            <a:extLst>
              <a:ext uri="{28A0092B-C50C-407E-A947-70E740481C1C}">
                <a14:useLocalDpi xmlns:a14="http://schemas.microsoft.com/office/drawing/2010/main" val="0"/>
              </a:ext>
            </a:extLst>
          </a:blip>
          <a:srcRect l="44792" t="11667" r="30104" b="50000"/>
          <a:stretch>
            <a:fillRect/>
          </a:stretch>
        </p:blipFill>
        <p:spPr>
          <a:xfrm>
            <a:off x="2026115" y="4785383"/>
            <a:ext cx="995691" cy="1140293"/>
          </a:xfrm>
          <a:prstGeom prst="rect">
            <a:avLst/>
          </a:prstGeom>
        </p:spPr>
      </p:pic>
      <p:cxnSp>
        <p:nvCxnSpPr>
          <p:cNvPr id="5" name="直線コネクタ 4">
            <a:extLst>
              <a:ext uri="{FF2B5EF4-FFF2-40B4-BE49-F238E27FC236}">
                <a16:creationId xmlns:a16="http://schemas.microsoft.com/office/drawing/2014/main" id="{C5509BE2-6AED-9637-C589-76DFAAB325C6}"/>
              </a:ext>
            </a:extLst>
          </p:cNvPr>
          <p:cNvCxnSpPr>
            <a:cxnSpLocks/>
          </p:cNvCxnSpPr>
          <p:nvPr/>
        </p:nvCxnSpPr>
        <p:spPr>
          <a:xfrm>
            <a:off x="92869" y="4752647"/>
            <a:ext cx="8958263"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pic>
        <p:nvPicPr>
          <p:cNvPr id="2" name="図 1">
            <a:extLst>
              <a:ext uri="{FF2B5EF4-FFF2-40B4-BE49-F238E27FC236}">
                <a16:creationId xmlns:a16="http://schemas.microsoft.com/office/drawing/2014/main" id="{3313D7AF-CFD5-DF5E-D807-9804C0EC157F}"/>
              </a:ext>
            </a:extLst>
          </p:cNvPr>
          <p:cNvPicPr>
            <a:picLocks noChangeAspect="1"/>
          </p:cNvPicPr>
          <p:nvPr/>
        </p:nvPicPr>
        <p:blipFill>
          <a:blip r:embed="rId3"/>
          <a:srcRect l="30152" t="19931" r="48778" b="38216"/>
          <a:stretch>
            <a:fillRect/>
          </a:stretch>
        </p:blipFill>
        <p:spPr>
          <a:xfrm>
            <a:off x="5067174" y="2204703"/>
            <a:ext cx="2191439" cy="2448593"/>
          </a:xfrm>
          <a:prstGeom prst="rect">
            <a:avLst/>
          </a:prstGeom>
        </p:spPr>
      </p:pic>
      <p:sp>
        <p:nvSpPr>
          <p:cNvPr id="7" name="正方形/長方形 6">
            <a:extLst>
              <a:ext uri="{FF2B5EF4-FFF2-40B4-BE49-F238E27FC236}">
                <a16:creationId xmlns:a16="http://schemas.microsoft.com/office/drawing/2014/main" id="{E5575A3A-C4F1-11D6-6576-20A2060F5A2B}"/>
              </a:ext>
            </a:extLst>
          </p:cNvPr>
          <p:cNvSpPr/>
          <p:nvPr/>
        </p:nvSpPr>
        <p:spPr>
          <a:xfrm>
            <a:off x="5162299" y="3042860"/>
            <a:ext cx="1752848" cy="242455"/>
          </a:xfrm>
          <a:prstGeom prst="rect">
            <a:avLst/>
          </a:prstGeom>
          <a:solidFill>
            <a:srgbClr val="000000">
              <a:alpha val="69804"/>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dirty="0"/>
          </a:p>
        </p:txBody>
      </p:sp>
      <p:sp>
        <p:nvSpPr>
          <p:cNvPr id="13" name="吹き出し: 角を丸めた四角形 12">
            <a:extLst>
              <a:ext uri="{FF2B5EF4-FFF2-40B4-BE49-F238E27FC236}">
                <a16:creationId xmlns:a16="http://schemas.microsoft.com/office/drawing/2014/main" id="{3C80B32C-4AD9-027A-BE7E-A08FCD424301}"/>
              </a:ext>
            </a:extLst>
          </p:cNvPr>
          <p:cNvSpPr/>
          <p:nvPr/>
        </p:nvSpPr>
        <p:spPr>
          <a:xfrm>
            <a:off x="205932" y="2293738"/>
            <a:ext cx="4554538" cy="1938989"/>
          </a:xfrm>
          <a:prstGeom prst="wedgeRoundRectCallout">
            <a:avLst>
              <a:gd name="adj1" fmla="val 63998"/>
              <a:gd name="adj2" fmla="val 18781"/>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14" name="テキスト ボックス 13">
            <a:extLst>
              <a:ext uri="{FF2B5EF4-FFF2-40B4-BE49-F238E27FC236}">
                <a16:creationId xmlns:a16="http://schemas.microsoft.com/office/drawing/2014/main" id="{CAABFC8A-422E-9219-AFED-B4094803314E}"/>
              </a:ext>
            </a:extLst>
          </p:cNvPr>
          <p:cNvSpPr txBox="1"/>
          <p:nvPr/>
        </p:nvSpPr>
        <p:spPr>
          <a:xfrm>
            <a:off x="417510" y="2458239"/>
            <a:ext cx="4342961" cy="1615827"/>
          </a:xfrm>
          <a:prstGeom prst="rect">
            <a:avLst/>
          </a:prstGeom>
          <a:noFill/>
          <a:ln w="57150">
            <a:noFill/>
          </a:ln>
        </p:spPr>
        <p:txBody>
          <a:bodyPr wrap="square" rtlCol="0">
            <a:spAutoFit/>
          </a:bodyPr>
          <a:lstStyle/>
          <a:p>
            <a:r>
              <a:rPr kumimoji="1" lang="ja-JP" altLang="en-US" sz="4950" b="1" dirty="0">
                <a:solidFill>
                  <a:srgbClr val="FF0000"/>
                </a:solidFill>
              </a:rPr>
              <a:t>パスしろー！</a:t>
            </a:r>
            <a:endParaRPr kumimoji="1" lang="en-US" altLang="ja-JP" sz="4950" b="1" dirty="0">
              <a:solidFill>
                <a:srgbClr val="FF0000"/>
              </a:solidFill>
            </a:endParaRPr>
          </a:p>
          <a:p>
            <a:endParaRPr kumimoji="1" lang="en-US" altLang="ja-JP" sz="4950" b="1" dirty="0">
              <a:solidFill>
                <a:srgbClr val="FF0000"/>
              </a:solidFill>
            </a:endParaRPr>
          </a:p>
        </p:txBody>
      </p:sp>
      <p:pic>
        <p:nvPicPr>
          <p:cNvPr id="4" name="図 3">
            <a:extLst>
              <a:ext uri="{FF2B5EF4-FFF2-40B4-BE49-F238E27FC236}">
                <a16:creationId xmlns:a16="http://schemas.microsoft.com/office/drawing/2014/main" id="{5DA04DEB-9474-4EB9-2337-95577F261C83}"/>
              </a:ext>
            </a:extLst>
          </p:cNvPr>
          <p:cNvPicPr>
            <a:picLocks noChangeAspect="1"/>
          </p:cNvPicPr>
          <p:nvPr/>
        </p:nvPicPr>
        <p:blipFill>
          <a:blip r:embed="rId4"/>
          <a:stretch>
            <a:fillRect/>
          </a:stretch>
        </p:blipFill>
        <p:spPr>
          <a:xfrm>
            <a:off x="579842" y="943947"/>
            <a:ext cx="5227008" cy="863446"/>
          </a:xfrm>
          <a:prstGeom prst="rect">
            <a:avLst/>
          </a:prstGeom>
        </p:spPr>
      </p:pic>
      <p:pic>
        <p:nvPicPr>
          <p:cNvPr id="10" name="図 9">
            <a:extLst>
              <a:ext uri="{FF2B5EF4-FFF2-40B4-BE49-F238E27FC236}">
                <a16:creationId xmlns:a16="http://schemas.microsoft.com/office/drawing/2014/main" id="{B28B7ABA-BFDA-E282-8C2B-33313EC2D106}"/>
              </a:ext>
            </a:extLst>
          </p:cNvPr>
          <p:cNvPicPr>
            <a:picLocks noChangeAspect="1"/>
          </p:cNvPicPr>
          <p:nvPr/>
        </p:nvPicPr>
        <p:blipFill>
          <a:blip r:embed="rId5"/>
          <a:stretch>
            <a:fillRect/>
          </a:stretch>
        </p:blipFill>
        <p:spPr>
          <a:xfrm>
            <a:off x="6578274" y="915775"/>
            <a:ext cx="2191439" cy="1173986"/>
          </a:xfrm>
          <a:prstGeom prst="rect">
            <a:avLst/>
          </a:prstGeom>
        </p:spPr>
      </p:pic>
      <p:pic>
        <p:nvPicPr>
          <p:cNvPr id="6" name="図 5">
            <a:extLst>
              <a:ext uri="{FF2B5EF4-FFF2-40B4-BE49-F238E27FC236}">
                <a16:creationId xmlns:a16="http://schemas.microsoft.com/office/drawing/2014/main" id="{87F1FD02-76BB-64D0-2F9C-FC9AA76A227C}"/>
              </a:ext>
            </a:extLst>
          </p:cNvPr>
          <p:cNvPicPr>
            <a:picLocks noChangeAspect="1"/>
          </p:cNvPicPr>
          <p:nvPr/>
        </p:nvPicPr>
        <p:blipFill>
          <a:blip r:embed="rId6"/>
          <a:stretch>
            <a:fillRect/>
          </a:stretch>
        </p:blipFill>
        <p:spPr>
          <a:xfrm>
            <a:off x="8353175" y="5641549"/>
            <a:ext cx="791937" cy="605404"/>
          </a:xfrm>
          <a:prstGeom prst="rect">
            <a:avLst/>
          </a:prstGeom>
        </p:spPr>
      </p:pic>
    </p:spTree>
    <p:extLst>
      <p:ext uri="{BB962C8B-B14F-4D97-AF65-F5344CB8AC3E}">
        <p14:creationId xmlns:p14="http://schemas.microsoft.com/office/powerpoint/2010/main" val="50997405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2FF437-B16A-15B4-A2B0-1367EC441529}"/>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93848617-D9B9-9097-4FEF-AD5C9D44BB11}"/>
              </a:ext>
            </a:extLst>
          </p:cNvPr>
          <p:cNvSpPr txBox="1"/>
          <p:nvPr/>
        </p:nvSpPr>
        <p:spPr>
          <a:xfrm>
            <a:off x="92869" y="5064213"/>
            <a:ext cx="1933247" cy="715581"/>
          </a:xfrm>
          <a:prstGeom prst="rect">
            <a:avLst/>
          </a:prstGeom>
          <a:noFill/>
        </p:spPr>
        <p:txBody>
          <a:bodyPr wrap="square" rtlCol="0">
            <a:spAutoFit/>
          </a:bodyPr>
          <a:lstStyle/>
          <a:p>
            <a:r>
              <a:rPr kumimoji="1" lang="en-US" altLang="ja-JP" sz="4050" dirty="0"/>
              <a:t>1962</a:t>
            </a:r>
            <a:r>
              <a:rPr kumimoji="1" lang="ja-JP" altLang="en-US" sz="4050" dirty="0"/>
              <a:t>年</a:t>
            </a:r>
          </a:p>
        </p:txBody>
      </p:sp>
      <p:pic>
        <p:nvPicPr>
          <p:cNvPr id="34" name="図 33" descr="草, 屋外, 男, 人 が含まれている画像&#10;&#10;AI 生成コンテンツは誤りを含む可能性があります。">
            <a:extLst>
              <a:ext uri="{FF2B5EF4-FFF2-40B4-BE49-F238E27FC236}">
                <a16:creationId xmlns:a16="http://schemas.microsoft.com/office/drawing/2014/main" id="{5134D8C9-1380-282F-36EA-11BCA03C135E}"/>
              </a:ext>
            </a:extLst>
          </p:cNvPr>
          <p:cNvPicPr>
            <a:picLocks noChangeAspect="1"/>
          </p:cNvPicPr>
          <p:nvPr/>
        </p:nvPicPr>
        <p:blipFill>
          <a:blip r:embed="rId2">
            <a:extLst>
              <a:ext uri="{28A0092B-C50C-407E-A947-70E740481C1C}">
                <a14:useLocalDpi xmlns:a14="http://schemas.microsoft.com/office/drawing/2010/main" val="0"/>
              </a:ext>
            </a:extLst>
          </a:blip>
          <a:srcRect l="44792" t="11667" r="30104" b="50000"/>
          <a:stretch>
            <a:fillRect/>
          </a:stretch>
        </p:blipFill>
        <p:spPr>
          <a:xfrm>
            <a:off x="2026115" y="4785383"/>
            <a:ext cx="995691" cy="1140293"/>
          </a:xfrm>
          <a:prstGeom prst="rect">
            <a:avLst/>
          </a:prstGeom>
        </p:spPr>
      </p:pic>
      <p:cxnSp>
        <p:nvCxnSpPr>
          <p:cNvPr id="5" name="直線コネクタ 4">
            <a:extLst>
              <a:ext uri="{FF2B5EF4-FFF2-40B4-BE49-F238E27FC236}">
                <a16:creationId xmlns:a16="http://schemas.microsoft.com/office/drawing/2014/main" id="{86D23E51-D5B1-1B3F-5010-832BA51AF259}"/>
              </a:ext>
            </a:extLst>
          </p:cNvPr>
          <p:cNvCxnSpPr>
            <a:cxnSpLocks/>
          </p:cNvCxnSpPr>
          <p:nvPr/>
        </p:nvCxnSpPr>
        <p:spPr>
          <a:xfrm>
            <a:off x="92869" y="4752647"/>
            <a:ext cx="8958263"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pic>
        <p:nvPicPr>
          <p:cNvPr id="2" name="図 1">
            <a:extLst>
              <a:ext uri="{FF2B5EF4-FFF2-40B4-BE49-F238E27FC236}">
                <a16:creationId xmlns:a16="http://schemas.microsoft.com/office/drawing/2014/main" id="{24CEDDAA-5DC1-7AC7-6EE4-C950A4688909}"/>
              </a:ext>
            </a:extLst>
          </p:cNvPr>
          <p:cNvPicPr>
            <a:picLocks noChangeAspect="1"/>
          </p:cNvPicPr>
          <p:nvPr/>
        </p:nvPicPr>
        <p:blipFill>
          <a:blip r:embed="rId3"/>
          <a:srcRect l="30152" t="19931" r="48778" b="38216"/>
          <a:stretch>
            <a:fillRect/>
          </a:stretch>
        </p:blipFill>
        <p:spPr>
          <a:xfrm>
            <a:off x="6184775" y="2204703"/>
            <a:ext cx="2191439" cy="2448593"/>
          </a:xfrm>
          <a:prstGeom prst="rect">
            <a:avLst/>
          </a:prstGeom>
        </p:spPr>
      </p:pic>
      <p:sp>
        <p:nvSpPr>
          <p:cNvPr id="7" name="正方形/長方形 6">
            <a:extLst>
              <a:ext uri="{FF2B5EF4-FFF2-40B4-BE49-F238E27FC236}">
                <a16:creationId xmlns:a16="http://schemas.microsoft.com/office/drawing/2014/main" id="{2D409B7B-8253-5922-E760-B76DB5D710B8}"/>
              </a:ext>
            </a:extLst>
          </p:cNvPr>
          <p:cNvSpPr/>
          <p:nvPr/>
        </p:nvSpPr>
        <p:spPr>
          <a:xfrm>
            <a:off x="6279901" y="3042860"/>
            <a:ext cx="1752848" cy="242455"/>
          </a:xfrm>
          <a:prstGeom prst="rect">
            <a:avLst/>
          </a:prstGeom>
          <a:solidFill>
            <a:srgbClr val="000000">
              <a:alpha val="69804"/>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dirty="0"/>
          </a:p>
        </p:txBody>
      </p:sp>
      <p:sp>
        <p:nvSpPr>
          <p:cNvPr id="10" name="吹き出し: 角を丸めた四角形 9">
            <a:extLst>
              <a:ext uri="{FF2B5EF4-FFF2-40B4-BE49-F238E27FC236}">
                <a16:creationId xmlns:a16="http://schemas.microsoft.com/office/drawing/2014/main" id="{71BC6D09-9B01-89AA-E9EF-1DDFB0F13107}"/>
              </a:ext>
            </a:extLst>
          </p:cNvPr>
          <p:cNvSpPr/>
          <p:nvPr/>
        </p:nvSpPr>
        <p:spPr>
          <a:xfrm>
            <a:off x="356392" y="2105353"/>
            <a:ext cx="5350669" cy="1938989"/>
          </a:xfrm>
          <a:prstGeom prst="wedgeRoundRectCallout">
            <a:avLst>
              <a:gd name="adj1" fmla="val 64820"/>
              <a:gd name="adj2" fmla="val 31307"/>
              <a:gd name="adj3" fmla="val 16667"/>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11" name="テキスト ボックス 10">
            <a:extLst>
              <a:ext uri="{FF2B5EF4-FFF2-40B4-BE49-F238E27FC236}">
                <a16:creationId xmlns:a16="http://schemas.microsoft.com/office/drawing/2014/main" id="{FF975F21-FEDA-E547-C6F4-CA3057D22522}"/>
              </a:ext>
            </a:extLst>
          </p:cNvPr>
          <p:cNvSpPr txBox="1"/>
          <p:nvPr/>
        </p:nvSpPr>
        <p:spPr>
          <a:xfrm>
            <a:off x="609159" y="2265883"/>
            <a:ext cx="4922485" cy="1869743"/>
          </a:xfrm>
          <a:prstGeom prst="rect">
            <a:avLst/>
          </a:prstGeom>
          <a:noFill/>
          <a:ln w="57150">
            <a:noFill/>
          </a:ln>
        </p:spPr>
        <p:txBody>
          <a:bodyPr wrap="square" rtlCol="0">
            <a:spAutoFit/>
          </a:bodyPr>
          <a:lstStyle/>
          <a:p>
            <a:r>
              <a:rPr kumimoji="1" lang="ja-JP" altLang="en-US" sz="3300" b="1" dirty="0"/>
              <a:t>　　　パスしろー！</a:t>
            </a:r>
            <a:endParaRPr kumimoji="1" lang="en-US" altLang="ja-JP" sz="3300" b="1" dirty="0"/>
          </a:p>
          <a:p>
            <a:endParaRPr kumimoji="1" lang="en-US" altLang="ja-JP" sz="3300" b="1" dirty="0"/>
          </a:p>
          <a:p>
            <a:r>
              <a:rPr kumimoji="1" lang="en-US" altLang="ja-JP" sz="4950" b="1" dirty="0">
                <a:solidFill>
                  <a:srgbClr val="FF0000"/>
                </a:solidFill>
              </a:rPr>
              <a:t>1</a:t>
            </a:r>
            <a:r>
              <a:rPr kumimoji="1" lang="ja-JP" altLang="en-US" sz="4950" b="1" dirty="0">
                <a:solidFill>
                  <a:srgbClr val="FF0000"/>
                </a:solidFill>
              </a:rPr>
              <a:t>人で行くなー！</a:t>
            </a:r>
            <a:endParaRPr kumimoji="1" lang="en-US" altLang="ja-JP" sz="4950" b="1" dirty="0">
              <a:solidFill>
                <a:srgbClr val="FF0000"/>
              </a:solidFill>
            </a:endParaRPr>
          </a:p>
        </p:txBody>
      </p:sp>
      <p:pic>
        <p:nvPicPr>
          <p:cNvPr id="4" name="図 3">
            <a:extLst>
              <a:ext uri="{FF2B5EF4-FFF2-40B4-BE49-F238E27FC236}">
                <a16:creationId xmlns:a16="http://schemas.microsoft.com/office/drawing/2014/main" id="{8999DF75-4040-B379-9D92-91AAD2A04193}"/>
              </a:ext>
            </a:extLst>
          </p:cNvPr>
          <p:cNvPicPr>
            <a:picLocks noChangeAspect="1"/>
          </p:cNvPicPr>
          <p:nvPr/>
        </p:nvPicPr>
        <p:blipFill>
          <a:blip r:embed="rId4"/>
          <a:stretch>
            <a:fillRect/>
          </a:stretch>
        </p:blipFill>
        <p:spPr>
          <a:xfrm>
            <a:off x="579842" y="943947"/>
            <a:ext cx="5227008" cy="863446"/>
          </a:xfrm>
          <a:prstGeom prst="rect">
            <a:avLst/>
          </a:prstGeom>
        </p:spPr>
      </p:pic>
      <p:pic>
        <p:nvPicPr>
          <p:cNvPr id="12" name="図 11">
            <a:extLst>
              <a:ext uri="{FF2B5EF4-FFF2-40B4-BE49-F238E27FC236}">
                <a16:creationId xmlns:a16="http://schemas.microsoft.com/office/drawing/2014/main" id="{C05AE566-D057-6946-8B0F-64697C26B95C}"/>
              </a:ext>
            </a:extLst>
          </p:cNvPr>
          <p:cNvPicPr>
            <a:picLocks noChangeAspect="1"/>
          </p:cNvPicPr>
          <p:nvPr/>
        </p:nvPicPr>
        <p:blipFill>
          <a:blip r:embed="rId5"/>
          <a:stretch>
            <a:fillRect/>
          </a:stretch>
        </p:blipFill>
        <p:spPr>
          <a:xfrm>
            <a:off x="6578274" y="915775"/>
            <a:ext cx="2191439" cy="1173986"/>
          </a:xfrm>
          <a:prstGeom prst="rect">
            <a:avLst/>
          </a:prstGeom>
        </p:spPr>
      </p:pic>
      <p:pic>
        <p:nvPicPr>
          <p:cNvPr id="6" name="図 5">
            <a:extLst>
              <a:ext uri="{FF2B5EF4-FFF2-40B4-BE49-F238E27FC236}">
                <a16:creationId xmlns:a16="http://schemas.microsoft.com/office/drawing/2014/main" id="{0E58544C-F41F-0C21-FE77-ECB1E5F2868D}"/>
              </a:ext>
            </a:extLst>
          </p:cNvPr>
          <p:cNvPicPr>
            <a:picLocks noChangeAspect="1"/>
          </p:cNvPicPr>
          <p:nvPr/>
        </p:nvPicPr>
        <p:blipFill>
          <a:blip r:embed="rId6"/>
          <a:stretch>
            <a:fillRect/>
          </a:stretch>
        </p:blipFill>
        <p:spPr>
          <a:xfrm>
            <a:off x="8353175" y="5641549"/>
            <a:ext cx="791937" cy="605404"/>
          </a:xfrm>
          <a:prstGeom prst="rect">
            <a:avLst/>
          </a:prstGeom>
        </p:spPr>
      </p:pic>
    </p:spTree>
    <p:extLst>
      <p:ext uri="{BB962C8B-B14F-4D97-AF65-F5344CB8AC3E}">
        <p14:creationId xmlns:p14="http://schemas.microsoft.com/office/powerpoint/2010/main" val="20004786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D4985F-C4BB-113F-C068-19E4544FB7FC}"/>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ADEC5E1E-B979-1B5A-62E4-01A13E4F6EC4}"/>
              </a:ext>
            </a:extLst>
          </p:cNvPr>
          <p:cNvSpPr txBox="1"/>
          <p:nvPr/>
        </p:nvSpPr>
        <p:spPr>
          <a:xfrm>
            <a:off x="92869" y="5064213"/>
            <a:ext cx="1933247" cy="715581"/>
          </a:xfrm>
          <a:prstGeom prst="rect">
            <a:avLst/>
          </a:prstGeom>
          <a:noFill/>
        </p:spPr>
        <p:txBody>
          <a:bodyPr wrap="square" rtlCol="0">
            <a:spAutoFit/>
          </a:bodyPr>
          <a:lstStyle/>
          <a:p>
            <a:r>
              <a:rPr kumimoji="1" lang="en-US" altLang="ja-JP" sz="4050" dirty="0"/>
              <a:t>1962</a:t>
            </a:r>
            <a:r>
              <a:rPr kumimoji="1" lang="ja-JP" altLang="en-US" sz="4050" dirty="0"/>
              <a:t>年</a:t>
            </a:r>
          </a:p>
        </p:txBody>
      </p:sp>
      <p:pic>
        <p:nvPicPr>
          <p:cNvPr id="34" name="図 33" descr="草, 屋外, 男, 人 が含まれている画像&#10;&#10;AI 生成コンテンツは誤りを含む可能性があります。">
            <a:extLst>
              <a:ext uri="{FF2B5EF4-FFF2-40B4-BE49-F238E27FC236}">
                <a16:creationId xmlns:a16="http://schemas.microsoft.com/office/drawing/2014/main" id="{E68B8603-81A2-19D4-D9B9-03B71035DC58}"/>
              </a:ext>
            </a:extLst>
          </p:cNvPr>
          <p:cNvPicPr>
            <a:picLocks noChangeAspect="1"/>
          </p:cNvPicPr>
          <p:nvPr/>
        </p:nvPicPr>
        <p:blipFill>
          <a:blip r:embed="rId2">
            <a:extLst>
              <a:ext uri="{28A0092B-C50C-407E-A947-70E740481C1C}">
                <a14:useLocalDpi xmlns:a14="http://schemas.microsoft.com/office/drawing/2010/main" val="0"/>
              </a:ext>
            </a:extLst>
          </a:blip>
          <a:srcRect l="44792" t="11667" r="30104" b="50000"/>
          <a:stretch>
            <a:fillRect/>
          </a:stretch>
        </p:blipFill>
        <p:spPr>
          <a:xfrm>
            <a:off x="2026115" y="4785383"/>
            <a:ext cx="995691" cy="1140293"/>
          </a:xfrm>
          <a:prstGeom prst="rect">
            <a:avLst/>
          </a:prstGeom>
        </p:spPr>
      </p:pic>
      <p:cxnSp>
        <p:nvCxnSpPr>
          <p:cNvPr id="5" name="直線コネクタ 4">
            <a:extLst>
              <a:ext uri="{FF2B5EF4-FFF2-40B4-BE49-F238E27FC236}">
                <a16:creationId xmlns:a16="http://schemas.microsoft.com/office/drawing/2014/main" id="{BA8CAB4E-F69A-E349-F4C8-4D0AD37A1B74}"/>
              </a:ext>
            </a:extLst>
          </p:cNvPr>
          <p:cNvCxnSpPr>
            <a:cxnSpLocks/>
          </p:cNvCxnSpPr>
          <p:nvPr/>
        </p:nvCxnSpPr>
        <p:spPr>
          <a:xfrm>
            <a:off x="92869" y="4752647"/>
            <a:ext cx="8958263"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pic>
        <p:nvPicPr>
          <p:cNvPr id="2" name="図 1">
            <a:extLst>
              <a:ext uri="{FF2B5EF4-FFF2-40B4-BE49-F238E27FC236}">
                <a16:creationId xmlns:a16="http://schemas.microsoft.com/office/drawing/2014/main" id="{C3ABD71A-53BC-2FFA-2BA5-955A1CF44821}"/>
              </a:ext>
            </a:extLst>
          </p:cNvPr>
          <p:cNvPicPr>
            <a:picLocks noChangeAspect="1"/>
          </p:cNvPicPr>
          <p:nvPr/>
        </p:nvPicPr>
        <p:blipFill>
          <a:blip r:embed="rId3"/>
          <a:srcRect l="30152" t="19931" r="48778" b="38216"/>
          <a:stretch>
            <a:fillRect/>
          </a:stretch>
        </p:blipFill>
        <p:spPr>
          <a:xfrm>
            <a:off x="6083173" y="2204703"/>
            <a:ext cx="2191439" cy="2448593"/>
          </a:xfrm>
          <a:prstGeom prst="rect">
            <a:avLst/>
          </a:prstGeom>
        </p:spPr>
      </p:pic>
      <p:sp>
        <p:nvSpPr>
          <p:cNvPr id="7" name="正方形/長方形 6">
            <a:extLst>
              <a:ext uri="{FF2B5EF4-FFF2-40B4-BE49-F238E27FC236}">
                <a16:creationId xmlns:a16="http://schemas.microsoft.com/office/drawing/2014/main" id="{89222546-7015-6AC5-7A3A-9168917CFA7C}"/>
              </a:ext>
            </a:extLst>
          </p:cNvPr>
          <p:cNvSpPr/>
          <p:nvPr/>
        </p:nvSpPr>
        <p:spPr>
          <a:xfrm>
            <a:off x="6178299" y="3042860"/>
            <a:ext cx="1752848" cy="242455"/>
          </a:xfrm>
          <a:prstGeom prst="rect">
            <a:avLst/>
          </a:prstGeom>
          <a:solidFill>
            <a:srgbClr val="000000">
              <a:alpha val="69804"/>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dirty="0"/>
          </a:p>
        </p:txBody>
      </p:sp>
      <p:sp>
        <p:nvSpPr>
          <p:cNvPr id="14" name="テキスト ボックス 13">
            <a:extLst>
              <a:ext uri="{FF2B5EF4-FFF2-40B4-BE49-F238E27FC236}">
                <a16:creationId xmlns:a16="http://schemas.microsoft.com/office/drawing/2014/main" id="{23EFA715-E3A0-F6C5-3C5F-878855C2CF74}"/>
              </a:ext>
            </a:extLst>
          </p:cNvPr>
          <p:cNvSpPr txBox="1"/>
          <p:nvPr/>
        </p:nvSpPr>
        <p:spPr>
          <a:xfrm>
            <a:off x="392779" y="2446697"/>
            <a:ext cx="5478817" cy="1846659"/>
          </a:xfrm>
          <a:prstGeom prst="rect">
            <a:avLst/>
          </a:prstGeom>
          <a:noFill/>
          <a:ln w="57150">
            <a:noFill/>
          </a:ln>
        </p:spPr>
        <p:txBody>
          <a:bodyPr wrap="square" rtlCol="0">
            <a:spAutoFit/>
          </a:bodyPr>
          <a:lstStyle/>
          <a:p>
            <a:r>
              <a:rPr kumimoji="1" lang="ja-JP" altLang="en-US" sz="3000" b="1" dirty="0"/>
              <a:t>　　　パスしろー</a:t>
            </a:r>
            <a:endParaRPr kumimoji="1" lang="en-US" altLang="ja-JP" sz="3000" b="1" dirty="0"/>
          </a:p>
          <a:p>
            <a:r>
              <a:rPr kumimoji="1" lang="ja-JP" altLang="en-US" sz="3000" b="1" dirty="0"/>
              <a:t>　　　</a:t>
            </a:r>
            <a:r>
              <a:rPr kumimoji="1" lang="en-US" altLang="ja-JP" sz="3000" b="1" dirty="0"/>
              <a:t>1</a:t>
            </a:r>
            <a:r>
              <a:rPr kumimoji="1" lang="ja-JP" altLang="en-US" sz="3000" b="1" dirty="0"/>
              <a:t>人で行くなー！</a:t>
            </a:r>
            <a:endParaRPr kumimoji="1" lang="en-US" altLang="ja-JP" sz="3000" b="1" dirty="0"/>
          </a:p>
          <a:p>
            <a:r>
              <a:rPr kumimoji="1" lang="ja-JP" altLang="en-US" sz="5400" b="1" dirty="0">
                <a:solidFill>
                  <a:srgbClr val="FF0000"/>
                </a:solidFill>
              </a:rPr>
              <a:t>反則するなー！</a:t>
            </a:r>
            <a:endParaRPr kumimoji="1" lang="en-US" altLang="ja-JP" sz="5400" b="1" dirty="0">
              <a:solidFill>
                <a:srgbClr val="FF0000"/>
              </a:solidFill>
            </a:endParaRPr>
          </a:p>
        </p:txBody>
      </p:sp>
      <p:sp>
        <p:nvSpPr>
          <p:cNvPr id="19" name="吹き出し: 角を丸めた四角形 18">
            <a:extLst>
              <a:ext uri="{FF2B5EF4-FFF2-40B4-BE49-F238E27FC236}">
                <a16:creationId xmlns:a16="http://schemas.microsoft.com/office/drawing/2014/main" id="{2DF2B059-4085-B4CC-69CC-ED7DADAAC5F1}"/>
              </a:ext>
            </a:extLst>
          </p:cNvPr>
          <p:cNvSpPr/>
          <p:nvPr/>
        </p:nvSpPr>
        <p:spPr>
          <a:xfrm>
            <a:off x="297653" y="2293737"/>
            <a:ext cx="5478817" cy="2042517"/>
          </a:xfrm>
          <a:prstGeom prst="wedgeRoundRectCallout">
            <a:avLst>
              <a:gd name="adj1" fmla="val 63998"/>
              <a:gd name="adj2" fmla="val 18781"/>
              <a:gd name="adj3" fmla="val 16667"/>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pic>
        <p:nvPicPr>
          <p:cNvPr id="4" name="図 3">
            <a:extLst>
              <a:ext uri="{FF2B5EF4-FFF2-40B4-BE49-F238E27FC236}">
                <a16:creationId xmlns:a16="http://schemas.microsoft.com/office/drawing/2014/main" id="{ED81CDA8-8E84-B3AC-D7A7-6118C15391C4}"/>
              </a:ext>
            </a:extLst>
          </p:cNvPr>
          <p:cNvPicPr>
            <a:picLocks noChangeAspect="1"/>
          </p:cNvPicPr>
          <p:nvPr/>
        </p:nvPicPr>
        <p:blipFill>
          <a:blip r:embed="rId4"/>
          <a:stretch>
            <a:fillRect/>
          </a:stretch>
        </p:blipFill>
        <p:spPr>
          <a:xfrm>
            <a:off x="579842" y="943947"/>
            <a:ext cx="5227008" cy="863446"/>
          </a:xfrm>
          <a:prstGeom prst="rect">
            <a:avLst/>
          </a:prstGeom>
        </p:spPr>
      </p:pic>
      <p:pic>
        <p:nvPicPr>
          <p:cNvPr id="8" name="図 7">
            <a:extLst>
              <a:ext uri="{FF2B5EF4-FFF2-40B4-BE49-F238E27FC236}">
                <a16:creationId xmlns:a16="http://schemas.microsoft.com/office/drawing/2014/main" id="{058FBD6A-FA9C-42CA-D3D9-AEBA0F685492}"/>
              </a:ext>
            </a:extLst>
          </p:cNvPr>
          <p:cNvPicPr>
            <a:picLocks noChangeAspect="1"/>
          </p:cNvPicPr>
          <p:nvPr/>
        </p:nvPicPr>
        <p:blipFill>
          <a:blip r:embed="rId5"/>
          <a:stretch>
            <a:fillRect/>
          </a:stretch>
        </p:blipFill>
        <p:spPr>
          <a:xfrm>
            <a:off x="6578274" y="915775"/>
            <a:ext cx="2191439" cy="1173986"/>
          </a:xfrm>
          <a:prstGeom prst="rect">
            <a:avLst/>
          </a:prstGeom>
        </p:spPr>
      </p:pic>
      <p:pic>
        <p:nvPicPr>
          <p:cNvPr id="6" name="図 5">
            <a:extLst>
              <a:ext uri="{FF2B5EF4-FFF2-40B4-BE49-F238E27FC236}">
                <a16:creationId xmlns:a16="http://schemas.microsoft.com/office/drawing/2014/main" id="{356DFD77-F29C-643A-395F-AC27771B046F}"/>
              </a:ext>
            </a:extLst>
          </p:cNvPr>
          <p:cNvPicPr>
            <a:picLocks noChangeAspect="1"/>
          </p:cNvPicPr>
          <p:nvPr/>
        </p:nvPicPr>
        <p:blipFill>
          <a:blip r:embed="rId6"/>
          <a:stretch>
            <a:fillRect/>
          </a:stretch>
        </p:blipFill>
        <p:spPr>
          <a:xfrm>
            <a:off x="8353175" y="5641549"/>
            <a:ext cx="791937" cy="605404"/>
          </a:xfrm>
          <a:prstGeom prst="rect">
            <a:avLst/>
          </a:prstGeom>
        </p:spPr>
      </p:pic>
    </p:spTree>
    <p:extLst>
      <p:ext uri="{BB962C8B-B14F-4D97-AF65-F5344CB8AC3E}">
        <p14:creationId xmlns:p14="http://schemas.microsoft.com/office/powerpoint/2010/main" val="150722783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724416-EF84-90F3-DEB4-2D2D551FCC22}"/>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F6D658B8-5E9A-BEF8-DD92-67C31799FA96}"/>
              </a:ext>
            </a:extLst>
          </p:cNvPr>
          <p:cNvSpPr txBox="1"/>
          <p:nvPr/>
        </p:nvSpPr>
        <p:spPr>
          <a:xfrm>
            <a:off x="92869" y="5064213"/>
            <a:ext cx="1933247" cy="715581"/>
          </a:xfrm>
          <a:prstGeom prst="rect">
            <a:avLst/>
          </a:prstGeom>
          <a:noFill/>
        </p:spPr>
        <p:txBody>
          <a:bodyPr wrap="square" rtlCol="0">
            <a:spAutoFit/>
          </a:bodyPr>
          <a:lstStyle/>
          <a:p>
            <a:r>
              <a:rPr kumimoji="1" lang="en-US" altLang="ja-JP" sz="4050" dirty="0"/>
              <a:t>1962</a:t>
            </a:r>
            <a:r>
              <a:rPr kumimoji="1" lang="ja-JP" altLang="en-US" sz="4050" dirty="0"/>
              <a:t>年</a:t>
            </a:r>
          </a:p>
        </p:txBody>
      </p:sp>
      <p:pic>
        <p:nvPicPr>
          <p:cNvPr id="34" name="図 33" descr="草, 屋外, 男, 人 が含まれている画像&#10;&#10;AI 生成コンテンツは誤りを含む可能性があります。">
            <a:extLst>
              <a:ext uri="{FF2B5EF4-FFF2-40B4-BE49-F238E27FC236}">
                <a16:creationId xmlns:a16="http://schemas.microsoft.com/office/drawing/2014/main" id="{C6898D60-479D-27A1-18DB-097C70E6760C}"/>
              </a:ext>
            </a:extLst>
          </p:cNvPr>
          <p:cNvPicPr>
            <a:picLocks noChangeAspect="1"/>
          </p:cNvPicPr>
          <p:nvPr/>
        </p:nvPicPr>
        <p:blipFill>
          <a:blip r:embed="rId2">
            <a:extLst>
              <a:ext uri="{28A0092B-C50C-407E-A947-70E740481C1C}">
                <a14:useLocalDpi xmlns:a14="http://schemas.microsoft.com/office/drawing/2010/main" val="0"/>
              </a:ext>
            </a:extLst>
          </a:blip>
          <a:srcRect l="44792" t="11667" r="30104" b="50000"/>
          <a:stretch>
            <a:fillRect/>
          </a:stretch>
        </p:blipFill>
        <p:spPr>
          <a:xfrm>
            <a:off x="2026115" y="4785383"/>
            <a:ext cx="995691" cy="1140293"/>
          </a:xfrm>
          <a:prstGeom prst="rect">
            <a:avLst/>
          </a:prstGeom>
        </p:spPr>
      </p:pic>
      <p:cxnSp>
        <p:nvCxnSpPr>
          <p:cNvPr id="5" name="直線コネクタ 4">
            <a:extLst>
              <a:ext uri="{FF2B5EF4-FFF2-40B4-BE49-F238E27FC236}">
                <a16:creationId xmlns:a16="http://schemas.microsoft.com/office/drawing/2014/main" id="{0C6569F5-4F87-8514-CD11-D5D6A1D5C441}"/>
              </a:ext>
            </a:extLst>
          </p:cNvPr>
          <p:cNvCxnSpPr>
            <a:cxnSpLocks/>
          </p:cNvCxnSpPr>
          <p:nvPr/>
        </p:nvCxnSpPr>
        <p:spPr>
          <a:xfrm>
            <a:off x="92869" y="4752647"/>
            <a:ext cx="8958263"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pic>
        <p:nvPicPr>
          <p:cNvPr id="2" name="図 1">
            <a:extLst>
              <a:ext uri="{FF2B5EF4-FFF2-40B4-BE49-F238E27FC236}">
                <a16:creationId xmlns:a16="http://schemas.microsoft.com/office/drawing/2014/main" id="{0349F709-B597-E37D-5C35-B1A3F45ADAF7}"/>
              </a:ext>
            </a:extLst>
          </p:cNvPr>
          <p:cNvPicPr>
            <a:picLocks noChangeAspect="1"/>
          </p:cNvPicPr>
          <p:nvPr/>
        </p:nvPicPr>
        <p:blipFill>
          <a:blip r:embed="rId3"/>
          <a:srcRect l="30152" t="19931" r="48778" b="38216"/>
          <a:stretch>
            <a:fillRect/>
          </a:stretch>
        </p:blipFill>
        <p:spPr>
          <a:xfrm>
            <a:off x="6875059" y="2105353"/>
            <a:ext cx="2191439" cy="2448593"/>
          </a:xfrm>
          <a:prstGeom prst="rect">
            <a:avLst/>
          </a:prstGeom>
        </p:spPr>
      </p:pic>
      <p:sp>
        <p:nvSpPr>
          <p:cNvPr id="7" name="正方形/長方形 6">
            <a:extLst>
              <a:ext uri="{FF2B5EF4-FFF2-40B4-BE49-F238E27FC236}">
                <a16:creationId xmlns:a16="http://schemas.microsoft.com/office/drawing/2014/main" id="{29904A15-0A83-A9EE-EFF8-B4142A79386E}"/>
              </a:ext>
            </a:extLst>
          </p:cNvPr>
          <p:cNvSpPr/>
          <p:nvPr/>
        </p:nvSpPr>
        <p:spPr>
          <a:xfrm>
            <a:off x="6845053" y="3042860"/>
            <a:ext cx="1752848" cy="242455"/>
          </a:xfrm>
          <a:prstGeom prst="rect">
            <a:avLst/>
          </a:prstGeom>
          <a:solidFill>
            <a:srgbClr val="000000">
              <a:alpha val="69804"/>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dirty="0"/>
          </a:p>
        </p:txBody>
      </p:sp>
      <p:sp>
        <p:nvSpPr>
          <p:cNvPr id="10" name="テキスト ボックス 9">
            <a:extLst>
              <a:ext uri="{FF2B5EF4-FFF2-40B4-BE49-F238E27FC236}">
                <a16:creationId xmlns:a16="http://schemas.microsoft.com/office/drawing/2014/main" id="{44886C83-4B10-479B-C231-C41D76F2863C}"/>
              </a:ext>
            </a:extLst>
          </p:cNvPr>
          <p:cNvSpPr txBox="1"/>
          <p:nvPr/>
        </p:nvSpPr>
        <p:spPr>
          <a:xfrm>
            <a:off x="222250" y="1101290"/>
            <a:ext cx="6457703" cy="3347070"/>
          </a:xfrm>
          <a:prstGeom prst="rect">
            <a:avLst/>
          </a:prstGeom>
          <a:noFill/>
        </p:spPr>
        <p:txBody>
          <a:bodyPr wrap="square" rtlCol="0">
            <a:spAutoFit/>
          </a:bodyPr>
          <a:lstStyle/>
          <a:p>
            <a:r>
              <a:rPr lang="ja-JP" altLang="en-US" sz="4050" b="1" dirty="0">
                <a:solidFill>
                  <a:srgbClr val="FF0000"/>
                </a:solidFill>
              </a:rPr>
              <a:t>“昭和オヤジの特徴”</a:t>
            </a:r>
            <a:endParaRPr lang="en-US" altLang="ja-JP" sz="4050" b="1" dirty="0">
              <a:solidFill>
                <a:srgbClr val="FF0000"/>
              </a:solidFill>
            </a:endParaRPr>
          </a:p>
          <a:p>
            <a:r>
              <a:rPr kumimoji="1" lang="ja-JP" altLang="en-US" sz="900" dirty="0"/>
              <a:t>　</a:t>
            </a:r>
            <a:r>
              <a:rPr kumimoji="1" lang="ja-JP" altLang="en-US" dirty="0"/>
              <a:t>　</a:t>
            </a:r>
            <a:endParaRPr kumimoji="1" lang="en-US" altLang="ja-JP" dirty="0"/>
          </a:p>
          <a:p>
            <a:r>
              <a:rPr kumimoji="1" lang="ja-JP" altLang="en-US" sz="4050" dirty="0"/>
              <a:t> 自分に甘く、</a:t>
            </a:r>
            <a:endParaRPr kumimoji="1" lang="en-US" altLang="ja-JP" sz="4050" dirty="0"/>
          </a:p>
          <a:p>
            <a:r>
              <a:rPr kumimoji="1" lang="ja-JP" altLang="en-US" sz="4050" dirty="0"/>
              <a:t>　  部下に厳しい！</a:t>
            </a:r>
            <a:endParaRPr kumimoji="1" lang="en-US" altLang="ja-JP" sz="4050" dirty="0"/>
          </a:p>
          <a:p>
            <a:endParaRPr kumimoji="1" lang="en-US" altLang="ja-JP" sz="1200" dirty="0"/>
          </a:p>
          <a:p>
            <a:r>
              <a:rPr kumimoji="1" lang="ja-JP" altLang="en-US" sz="6000" b="1" dirty="0">
                <a:solidFill>
                  <a:srgbClr val="FF0000"/>
                </a:solidFill>
              </a:rPr>
              <a:t>パワハラ上司</a:t>
            </a:r>
            <a:r>
              <a:rPr lang="ja-JP" altLang="en-US" sz="6000" b="1" dirty="0">
                <a:solidFill>
                  <a:srgbClr val="FF0000"/>
                </a:solidFill>
              </a:rPr>
              <a:t>系！ </a:t>
            </a:r>
            <a:endParaRPr kumimoji="1" lang="ja-JP" altLang="en-US" sz="3600" b="1" dirty="0">
              <a:solidFill>
                <a:srgbClr val="FF0000"/>
              </a:solidFill>
            </a:endParaRPr>
          </a:p>
        </p:txBody>
      </p:sp>
      <p:pic>
        <p:nvPicPr>
          <p:cNvPr id="4" name="図 3">
            <a:extLst>
              <a:ext uri="{FF2B5EF4-FFF2-40B4-BE49-F238E27FC236}">
                <a16:creationId xmlns:a16="http://schemas.microsoft.com/office/drawing/2014/main" id="{5A3EF00C-19A7-9659-010B-E39FAB35C0FC}"/>
              </a:ext>
            </a:extLst>
          </p:cNvPr>
          <p:cNvPicPr>
            <a:picLocks noChangeAspect="1"/>
          </p:cNvPicPr>
          <p:nvPr/>
        </p:nvPicPr>
        <p:blipFill>
          <a:blip r:embed="rId4"/>
          <a:stretch>
            <a:fillRect/>
          </a:stretch>
        </p:blipFill>
        <p:spPr>
          <a:xfrm>
            <a:off x="8353175" y="5641549"/>
            <a:ext cx="791937" cy="605404"/>
          </a:xfrm>
          <a:prstGeom prst="rect">
            <a:avLst/>
          </a:prstGeom>
        </p:spPr>
      </p:pic>
    </p:spTree>
    <p:extLst>
      <p:ext uri="{BB962C8B-B14F-4D97-AF65-F5344CB8AC3E}">
        <p14:creationId xmlns:p14="http://schemas.microsoft.com/office/powerpoint/2010/main" val="95567892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57E1E1-73D0-16D6-D913-2A8253886BD1}"/>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799D3B53-6FB1-99DD-00C1-D24763E03AB6}"/>
              </a:ext>
            </a:extLst>
          </p:cNvPr>
          <p:cNvSpPr txBox="1"/>
          <p:nvPr/>
        </p:nvSpPr>
        <p:spPr>
          <a:xfrm>
            <a:off x="92869" y="5064213"/>
            <a:ext cx="1933247" cy="715581"/>
          </a:xfrm>
          <a:prstGeom prst="rect">
            <a:avLst/>
          </a:prstGeom>
          <a:noFill/>
        </p:spPr>
        <p:txBody>
          <a:bodyPr wrap="square" rtlCol="0">
            <a:spAutoFit/>
          </a:bodyPr>
          <a:lstStyle/>
          <a:p>
            <a:r>
              <a:rPr kumimoji="1" lang="en-US" altLang="ja-JP" sz="4050" dirty="0"/>
              <a:t>1962</a:t>
            </a:r>
            <a:r>
              <a:rPr kumimoji="1" lang="ja-JP" altLang="en-US" sz="4050" dirty="0"/>
              <a:t>年</a:t>
            </a:r>
          </a:p>
        </p:txBody>
      </p:sp>
      <p:pic>
        <p:nvPicPr>
          <p:cNvPr id="34" name="図 33" descr="草, 屋外, 男, 人 が含まれている画像&#10;&#10;AI 生成コンテンツは誤りを含む可能性があります。">
            <a:extLst>
              <a:ext uri="{FF2B5EF4-FFF2-40B4-BE49-F238E27FC236}">
                <a16:creationId xmlns:a16="http://schemas.microsoft.com/office/drawing/2014/main" id="{1E5D3C37-9B5B-B97F-B00E-8672B65F25B8}"/>
              </a:ext>
            </a:extLst>
          </p:cNvPr>
          <p:cNvPicPr>
            <a:picLocks noChangeAspect="1"/>
          </p:cNvPicPr>
          <p:nvPr/>
        </p:nvPicPr>
        <p:blipFill>
          <a:blip r:embed="rId2">
            <a:extLst>
              <a:ext uri="{28A0092B-C50C-407E-A947-70E740481C1C}">
                <a14:useLocalDpi xmlns:a14="http://schemas.microsoft.com/office/drawing/2010/main" val="0"/>
              </a:ext>
            </a:extLst>
          </a:blip>
          <a:srcRect l="44792" t="11667" r="30104" b="50000"/>
          <a:stretch>
            <a:fillRect/>
          </a:stretch>
        </p:blipFill>
        <p:spPr>
          <a:xfrm>
            <a:off x="2026115" y="4785383"/>
            <a:ext cx="995691" cy="1140293"/>
          </a:xfrm>
          <a:prstGeom prst="rect">
            <a:avLst/>
          </a:prstGeom>
        </p:spPr>
      </p:pic>
      <p:sp>
        <p:nvSpPr>
          <p:cNvPr id="4" name="テキスト ボックス 3">
            <a:extLst>
              <a:ext uri="{FF2B5EF4-FFF2-40B4-BE49-F238E27FC236}">
                <a16:creationId xmlns:a16="http://schemas.microsoft.com/office/drawing/2014/main" id="{95B408C9-A3B7-0C1A-C01D-49391FCE4B0F}"/>
              </a:ext>
            </a:extLst>
          </p:cNvPr>
          <p:cNvSpPr txBox="1"/>
          <p:nvPr/>
        </p:nvSpPr>
        <p:spPr>
          <a:xfrm>
            <a:off x="0" y="3429000"/>
            <a:ext cx="2100263" cy="1177245"/>
          </a:xfrm>
          <a:prstGeom prst="rect">
            <a:avLst/>
          </a:prstGeom>
          <a:noFill/>
        </p:spPr>
        <p:txBody>
          <a:bodyPr wrap="square" rtlCol="0">
            <a:spAutoFit/>
          </a:bodyPr>
          <a:lstStyle/>
          <a:p>
            <a:r>
              <a:rPr kumimoji="1" lang="ja-JP" altLang="en-US" sz="4050" b="1" dirty="0"/>
              <a:t> </a:t>
            </a:r>
            <a:r>
              <a:rPr kumimoji="1" lang="en-US" altLang="ja-JP" sz="4050" b="1" dirty="0"/>
              <a:t>19</a:t>
            </a:r>
            <a:r>
              <a:rPr kumimoji="1" lang="en-US" altLang="ja-JP" sz="4050" b="1" dirty="0">
                <a:solidFill>
                  <a:srgbClr val="FF0000"/>
                </a:solidFill>
              </a:rPr>
              <a:t>60</a:t>
            </a:r>
            <a:r>
              <a:rPr kumimoji="1" lang="ja-JP" altLang="en-US" sz="4050" b="1" dirty="0"/>
              <a:t>年</a:t>
            </a:r>
            <a:endParaRPr kumimoji="1" lang="en-US" altLang="ja-JP" sz="4050" b="1" dirty="0"/>
          </a:p>
          <a:p>
            <a:r>
              <a:rPr lang="en-US" altLang="ja-JP" sz="3000" b="1" dirty="0"/>
              <a:t>(</a:t>
            </a:r>
            <a:r>
              <a:rPr lang="ja-JP" altLang="en-US" sz="3000" b="1" dirty="0"/>
              <a:t>昭和</a:t>
            </a:r>
            <a:r>
              <a:rPr lang="en-US" altLang="ja-JP" sz="3000" b="1" dirty="0">
                <a:solidFill>
                  <a:srgbClr val="FF0000"/>
                </a:solidFill>
              </a:rPr>
              <a:t>35</a:t>
            </a:r>
            <a:r>
              <a:rPr lang="ja-JP" altLang="en-US" sz="3000" b="1" dirty="0"/>
              <a:t>年</a:t>
            </a:r>
            <a:r>
              <a:rPr lang="en-US" altLang="ja-JP" sz="3000" b="1" dirty="0"/>
              <a:t>)</a:t>
            </a:r>
            <a:endParaRPr kumimoji="1" lang="ja-JP" altLang="en-US" sz="3000" b="1" dirty="0"/>
          </a:p>
        </p:txBody>
      </p:sp>
      <p:cxnSp>
        <p:nvCxnSpPr>
          <p:cNvPr id="5" name="直線コネクタ 4">
            <a:extLst>
              <a:ext uri="{FF2B5EF4-FFF2-40B4-BE49-F238E27FC236}">
                <a16:creationId xmlns:a16="http://schemas.microsoft.com/office/drawing/2014/main" id="{1930A34D-E029-59E1-7935-3191CFA13746}"/>
              </a:ext>
            </a:extLst>
          </p:cNvPr>
          <p:cNvCxnSpPr>
            <a:cxnSpLocks/>
          </p:cNvCxnSpPr>
          <p:nvPr/>
        </p:nvCxnSpPr>
        <p:spPr>
          <a:xfrm>
            <a:off x="92869" y="4752647"/>
            <a:ext cx="8958263"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pic>
        <p:nvPicPr>
          <p:cNvPr id="2" name="図 1">
            <a:extLst>
              <a:ext uri="{FF2B5EF4-FFF2-40B4-BE49-F238E27FC236}">
                <a16:creationId xmlns:a16="http://schemas.microsoft.com/office/drawing/2014/main" id="{3513E49F-FA81-30BE-3EB4-D1C0B29FB357}"/>
              </a:ext>
            </a:extLst>
          </p:cNvPr>
          <p:cNvPicPr>
            <a:picLocks noChangeAspect="1"/>
          </p:cNvPicPr>
          <p:nvPr/>
        </p:nvPicPr>
        <p:blipFill>
          <a:blip r:embed="rId3"/>
          <a:srcRect l="30152" t="19931" r="48778" b="38216"/>
          <a:stretch>
            <a:fillRect/>
          </a:stretch>
        </p:blipFill>
        <p:spPr>
          <a:xfrm>
            <a:off x="7627336" y="900933"/>
            <a:ext cx="970565" cy="1084455"/>
          </a:xfrm>
          <a:prstGeom prst="rect">
            <a:avLst/>
          </a:prstGeom>
        </p:spPr>
      </p:pic>
      <p:pic>
        <p:nvPicPr>
          <p:cNvPr id="10" name="図 9" descr="グラフィカル ユーザー インターフェイス, アプリケーション&#10;&#10;AI 生成コンテンツは誤りを含む可能性があります。">
            <a:extLst>
              <a:ext uri="{FF2B5EF4-FFF2-40B4-BE49-F238E27FC236}">
                <a16:creationId xmlns:a16="http://schemas.microsoft.com/office/drawing/2014/main" id="{DB5505FF-118B-F97F-3D02-8A14F1588ABE}"/>
              </a:ext>
            </a:extLst>
          </p:cNvPr>
          <p:cNvPicPr>
            <a:picLocks noChangeAspect="1"/>
          </p:cNvPicPr>
          <p:nvPr/>
        </p:nvPicPr>
        <p:blipFill>
          <a:blip r:embed="rId4"/>
          <a:srcRect l="20391" t="11528" r="65000" b="61284"/>
          <a:stretch>
            <a:fillRect/>
          </a:stretch>
        </p:blipFill>
        <p:spPr>
          <a:xfrm>
            <a:off x="3778266" y="2320101"/>
            <a:ext cx="3282934" cy="3436609"/>
          </a:xfrm>
          <a:prstGeom prst="rect">
            <a:avLst/>
          </a:prstGeom>
        </p:spPr>
      </p:pic>
      <p:sp>
        <p:nvSpPr>
          <p:cNvPr id="11" name="テキスト ボックス 10">
            <a:extLst>
              <a:ext uri="{FF2B5EF4-FFF2-40B4-BE49-F238E27FC236}">
                <a16:creationId xmlns:a16="http://schemas.microsoft.com/office/drawing/2014/main" id="{03BF3EEF-3C59-E024-A97A-61100E5D5129}"/>
              </a:ext>
            </a:extLst>
          </p:cNvPr>
          <p:cNvSpPr txBox="1"/>
          <p:nvPr/>
        </p:nvSpPr>
        <p:spPr>
          <a:xfrm>
            <a:off x="4375878" y="5327538"/>
            <a:ext cx="2226944" cy="600164"/>
          </a:xfrm>
          <a:prstGeom prst="rect">
            <a:avLst/>
          </a:prstGeom>
          <a:solidFill>
            <a:schemeClr val="bg1"/>
          </a:solidFill>
          <a:ln w="38100">
            <a:solidFill>
              <a:srgbClr val="FF0000"/>
            </a:solidFill>
          </a:ln>
        </p:spPr>
        <p:txBody>
          <a:bodyPr wrap="square" rtlCol="0">
            <a:spAutoFit/>
          </a:bodyPr>
          <a:lstStyle/>
          <a:p>
            <a:r>
              <a:rPr kumimoji="1" lang="en-US" altLang="ja-JP" sz="3300" b="1" dirty="0">
                <a:solidFill>
                  <a:srgbClr val="FF0000"/>
                </a:solidFill>
                <a:latin typeface="BIZ UDPゴシック" panose="020B0400000000000000" pitchFamily="50" charset="-128"/>
                <a:ea typeface="BIZ UDPゴシック" panose="020B0400000000000000" pitchFamily="50" charset="-128"/>
              </a:rPr>
              <a:t>T</a:t>
            </a:r>
            <a:r>
              <a:rPr kumimoji="1" lang="ja-JP" altLang="en-US" sz="3300" b="1" dirty="0">
                <a:solidFill>
                  <a:srgbClr val="FF0000"/>
                </a:solidFill>
                <a:latin typeface="BIZ UDPゴシック" panose="020B0400000000000000" pitchFamily="50" charset="-128"/>
                <a:ea typeface="BIZ UDPゴシック" panose="020B0400000000000000" pitchFamily="50" charset="-128"/>
              </a:rPr>
              <a:t>中（忠）氏　</a:t>
            </a:r>
            <a:endParaRPr lang="en-US" altLang="ja-JP" sz="3300" b="1" dirty="0">
              <a:solidFill>
                <a:srgbClr val="FF0000"/>
              </a:solidFill>
              <a:latin typeface="BIZ UDPゴシック" panose="020B0400000000000000" pitchFamily="50" charset="-128"/>
              <a:ea typeface="BIZ UDPゴシック" panose="020B0400000000000000" pitchFamily="50" charset="-128"/>
            </a:endParaRPr>
          </a:p>
        </p:txBody>
      </p:sp>
      <p:sp>
        <p:nvSpPr>
          <p:cNvPr id="12" name="正方形/長方形 11">
            <a:extLst>
              <a:ext uri="{FF2B5EF4-FFF2-40B4-BE49-F238E27FC236}">
                <a16:creationId xmlns:a16="http://schemas.microsoft.com/office/drawing/2014/main" id="{EFFDD793-2B1D-4881-3DFB-A6C5DCB1F352}"/>
              </a:ext>
            </a:extLst>
          </p:cNvPr>
          <p:cNvSpPr/>
          <p:nvPr/>
        </p:nvSpPr>
        <p:spPr>
          <a:xfrm>
            <a:off x="4375878" y="3729423"/>
            <a:ext cx="1853473" cy="271070"/>
          </a:xfrm>
          <a:prstGeom prst="rect">
            <a:avLst/>
          </a:prstGeom>
          <a:solidFill>
            <a:srgbClr val="000000">
              <a:alpha val="69804"/>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dirty="0"/>
          </a:p>
        </p:txBody>
      </p:sp>
      <p:pic>
        <p:nvPicPr>
          <p:cNvPr id="13" name="図 12">
            <a:extLst>
              <a:ext uri="{FF2B5EF4-FFF2-40B4-BE49-F238E27FC236}">
                <a16:creationId xmlns:a16="http://schemas.microsoft.com/office/drawing/2014/main" id="{B253364A-65BB-7367-D969-74EB254206CA}"/>
              </a:ext>
            </a:extLst>
          </p:cNvPr>
          <p:cNvPicPr>
            <a:picLocks noChangeAspect="1"/>
          </p:cNvPicPr>
          <p:nvPr/>
        </p:nvPicPr>
        <p:blipFill>
          <a:blip r:embed="rId5"/>
          <a:stretch>
            <a:fillRect/>
          </a:stretch>
        </p:blipFill>
        <p:spPr>
          <a:xfrm>
            <a:off x="5583382" y="938164"/>
            <a:ext cx="1970738" cy="1084457"/>
          </a:xfrm>
          <a:prstGeom prst="rect">
            <a:avLst/>
          </a:prstGeom>
        </p:spPr>
      </p:pic>
      <p:pic>
        <p:nvPicPr>
          <p:cNvPr id="7" name="図 6">
            <a:extLst>
              <a:ext uri="{FF2B5EF4-FFF2-40B4-BE49-F238E27FC236}">
                <a16:creationId xmlns:a16="http://schemas.microsoft.com/office/drawing/2014/main" id="{E70916BF-16E5-B71A-DDB5-8A4C04AF1303}"/>
              </a:ext>
            </a:extLst>
          </p:cNvPr>
          <p:cNvPicPr>
            <a:picLocks noChangeAspect="1"/>
          </p:cNvPicPr>
          <p:nvPr/>
        </p:nvPicPr>
        <p:blipFill>
          <a:blip r:embed="rId6"/>
          <a:stretch>
            <a:fillRect/>
          </a:stretch>
        </p:blipFill>
        <p:spPr>
          <a:xfrm>
            <a:off x="262342" y="930129"/>
            <a:ext cx="5227008" cy="863446"/>
          </a:xfrm>
          <a:prstGeom prst="rect">
            <a:avLst/>
          </a:prstGeom>
        </p:spPr>
      </p:pic>
      <p:pic>
        <p:nvPicPr>
          <p:cNvPr id="6" name="図 5">
            <a:extLst>
              <a:ext uri="{FF2B5EF4-FFF2-40B4-BE49-F238E27FC236}">
                <a16:creationId xmlns:a16="http://schemas.microsoft.com/office/drawing/2014/main" id="{5459F430-FE07-3FD4-0519-FF0515CC72BB}"/>
              </a:ext>
            </a:extLst>
          </p:cNvPr>
          <p:cNvPicPr>
            <a:picLocks noChangeAspect="1"/>
          </p:cNvPicPr>
          <p:nvPr/>
        </p:nvPicPr>
        <p:blipFill>
          <a:blip r:embed="rId7"/>
          <a:stretch>
            <a:fillRect/>
          </a:stretch>
        </p:blipFill>
        <p:spPr>
          <a:xfrm>
            <a:off x="8353175" y="5641549"/>
            <a:ext cx="791937" cy="605404"/>
          </a:xfrm>
          <a:prstGeom prst="rect">
            <a:avLst/>
          </a:prstGeom>
        </p:spPr>
      </p:pic>
    </p:spTree>
    <p:extLst>
      <p:ext uri="{BB962C8B-B14F-4D97-AF65-F5344CB8AC3E}">
        <p14:creationId xmlns:p14="http://schemas.microsoft.com/office/powerpoint/2010/main" val="319680749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2EBAD-B278-6B4C-0477-E3955F6B18E8}"/>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610EFFBC-C71C-40E2-E2BB-2904C3C0BB1D}"/>
              </a:ext>
            </a:extLst>
          </p:cNvPr>
          <p:cNvSpPr txBox="1"/>
          <p:nvPr/>
        </p:nvSpPr>
        <p:spPr>
          <a:xfrm>
            <a:off x="92869" y="5064213"/>
            <a:ext cx="1933247" cy="715581"/>
          </a:xfrm>
          <a:prstGeom prst="rect">
            <a:avLst/>
          </a:prstGeom>
          <a:noFill/>
        </p:spPr>
        <p:txBody>
          <a:bodyPr wrap="square" rtlCol="0">
            <a:spAutoFit/>
          </a:bodyPr>
          <a:lstStyle/>
          <a:p>
            <a:r>
              <a:rPr kumimoji="1" lang="en-US" altLang="ja-JP" sz="4050" dirty="0"/>
              <a:t>1962</a:t>
            </a:r>
            <a:r>
              <a:rPr kumimoji="1" lang="ja-JP" altLang="en-US" sz="4050" dirty="0"/>
              <a:t>年</a:t>
            </a:r>
          </a:p>
        </p:txBody>
      </p:sp>
      <p:pic>
        <p:nvPicPr>
          <p:cNvPr id="34" name="図 33" descr="草, 屋外, 男, 人 が含まれている画像&#10;&#10;AI 生成コンテンツは誤りを含む可能性があります。">
            <a:extLst>
              <a:ext uri="{FF2B5EF4-FFF2-40B4-BE49-F238E27FC236}">
                <a16:creationId xmlns:a16="http://schemas.microsoft.com/office/drawing/2014/main" id="{49A8A64F-4BB2-077D-18F9-F44432C05924}"/>
              </a:ext>
            </a:extLst>
          </p:cNvPr>
          <p:cNvPicPr>
            <a:picLocks noChangeAspect="1"/>
          </p:cNvPicPr>
          <p:nvPr/>
        </p:nvPicPr>
        <p:blipFill>
          <a:blip r:embed="rId2">
            <a:extLst>
              <a:ext uri="{28A0092B-C50C-407E-A947-70E740481C1C}">
                <a14:useLocalDpi xmlns:a14="http://schemas.microsoft.com/office/drawing/2010/main" val="0"/>
              </a:ext>
            </a:extLst>
          </a:blip>
          <a:srcRect l="44792" t="11667" r="30104" b="50000"/>
          <a:stretch>
            <a:fillRect/>
          </a:stretch>
        </p:blipFill>
        <p:spPr>
          <a:xfrm>
            <a:off x="2026115" y="4785383"/>
            <a:ext cx="995691" cy="1140293"/>
          </a:xfrm>
          <a:prstGeom prst="rect">
            <a:avLst/>
          </a:prstGeom>
        </p:spPr>
      </p:pic>
      <p:cxnSp>
        <p:nvCxnSpPr>
          <p:cNvPr id="5" name="直線コネクタ 4">
            <a:extLst>
              <a:ext uri="{FF2B5EF4-FFF2-40B4-BE49-F238E27FC236}">
                <a16:creationId xmlns:a16="http://schemas.microsoft.com/office/drawing/2014/main" id="{9F9D1502-275D-8208-EA23-DD84BA0F02C8}"/>
              </a:ext>
            </a:extLst>
          </p:cNvPr>
          <p:cNvCxnSpPr>
            <a:cxnSpLocks/>
          </p:cNvCxnSpPr>
          <p:nvPr/>
        </p:nvCxnSpPr>
        <p:spPr>
          <a:xfrm>
            <a:off x="92869" y="4752647"/>
            <a:ext cx="8958263"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pic>
        <p:nvPicPr>
          <p:cNvPr id="10" name="図 9" descr="グラフィカル ユーザー インターフェイス, アプリケーション&#10;&#10;AI 生成コンテンツは誤りを含む可能性があります。">
            <a:extLst>
              <a:ext uri="{FF2B5EF4-FFF2-40B4-BE49-F238E27FC236}">
                <a16:creationId xmlns:a16="http://schemas.microsoft.com/office/drawing/2014/main" id="{0E888769-5FDA-1A51-2031-14D0638B051B}"/>
              </a:ext>
            </a:extLst>
          </p:cNvPr>
          <p:cNvPicPr>
            <a:picLocks noChangeAspect="1"/>
          </p:cNvPicPr>
          <p:nvPr/>
        </p:nvPicPr>
        <p:blipFill>
          <a:blip r:embed="rId3"/>
          <a:srcRect l="20391" t="11528" r="65000" b="61284"/>
          <a:stretch>
            <a:fillRect/>
          </a:stretch>
        </p:blipFill>
        <p:spPr>
          <a:xfrm>
            <a:off x="6369065" y="2624237"/>
            <a:ext cx="2581737" cy="2702589"/>
          </a:xfrm>
          <a:prstGeom prst="rect">
            <a:avLst/>
          </a:prstGeom>
        </p:spPr>
      </p:pic>
      <p:sp>
        <p:nvSpPr>
          <p:cNvPr id="11" name="テキスト ボックス 10">
            <a:extLst>
              <a:ext uri="{FF2B5EF4-FFF2-40B4-BE49-F238E27FC236}">
                <a16:creationId xmlns:a16="http://schemas.microsoft.com/office/drawing/2014/main" id="{A9C301CB-09CC-F867-A87A-374F909A1E8C}"/>
              </a:ext>
            </a:extLst>
          </p:cNvPr>
          <p:cNvSpPr txBox="1"/>
          <p:nvPr/>
        </p:nvSpPr>
        <p:spPr>
          <a:xfrm>
            <a:off x="6614353" y="4925853"/>
            <a:ext cx="2226944" cy="600164"/>
          </a:xfrm>
          <a:prstGeom prst="rect">
            <a:avLst/>
          </a:prstGeom>
          <a:solidFill>
            <a:schemeClr val="bg1"/>
          </a:solidFill>
          <a:ln w="38100">
            <a:solidFill>
              <a:srgbClr val="FF0000"/>
            </a:solidFill>
          </a:ln>
        </p:spPr>
        <p:txBody>
          <a:bodyPr wrap="square" rtlCol="0">
            <a:spAutoFit/>
          </a:bodyPr>
          <a:lstStyle/>
          <a:p>
            <a:r>
              <a:rPr kumimoji="1" lang="en-US" altLang="ja-JP" sz="3300" b="1" dirty="0">
                <a:solidFill>
                  <a:srgbClr val="FF0000"/>
                </a:solidFill>
                <a:latin typeface="BIZ UDPゴシック" panose="020B0400000000000000" pitchFamily="50" charset="-128"/>
                <a:ea typeface="BIZ UDPゴシック" panose="020B0400000000000000" pitchFamily="50" charset="-128"/>
              </a:rPr>
              <a:t>T</a:t>
            </a:r>
            <a:r>
              <a:rPr kumimoji="1" lang="ja-JP" altLang="en-US" sz="3300" b="1" dirty="0">
                <a:solidFill>
                  <a:srgbClr val="FF0000"/>
                </a:solidFill>
                <a:latin typeface="BIZ UDPゴシック" panose="020B0400000000000000" pitchFamily="50" charset="-128"/>
                <a:ea typeface="BIZ UDPゴシック" panose="020B0400000000000000" pitchFamily="50" charset="-128"/>
              </a:rPr>
              <a:t>中（忠）氏　</a:t>
            </a:r>
            <a:endParaRPr lang="en-US" altLang="ja-JP" sz="3300" b="1" dirty="0">
              <a:solidFill>
                <a:srgbClr val="FF0000"/>
              </a:solidFill>
              <a:latin typeface="BIZ UDPゴシック" panose="020B0400000000000000" pitchFamily="50" charset="-128"/>
              <a:ea typeface="BIZ UDPゴシック" panose="020B0400000000000000" pitchFamily="50" charset="-128"/>
            </a:endParaRPr>
          </a:p>
        </p:txBody>
      </p:sp>
      <p:sp>
        <p:nvSpPr>
          <p:cNvPr id="12" name="正方形/長方形 11">
            <a:extLst>
              <a:ext uri="{FF2B5EF4-FFF2-40B4-BE49-F238E27FC236}">
                <a16:creationId xmlns:a16="http://schemas.microsoft.com/office/drawing/2014/main" id="{5824ABC1-0D90-5A00-A3A9-B6882C6183F2}"/>
              </a:ext>
            </a:extLst>
          </p:cNvPr>
          <p:cNvSpPr/>
          <p:nvPr/>
        </p:nvSpPr>
        <p:spPr>
          <a:xfrm>
            <a:off x="6783510" y="3653818"/>
            <a:ext cx="1661989" cy="206984"/>
          </a:xfrm>
          <a:prstGeom prst="rect">
            <a:avLst/>
          </a:prstGeom>
          <a:solidFill>
            <a:srgbClr val="000000">
              <a:alpha val="69804"/>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dirty="0"/>
          </a:p>
        </p:txBody>
      </p:sp>
      <p:sp>
        <p:nvSpPr>
          <p:cNvPr id="7" name="テキスト ボックス 6">
            <a:extLst>
              <a:ext uri="{FF2B5EF4-FFF2-40B4-BE49-F238E27FC236}">
                <a16:creationId xmlns:a16="http://schemas.microsoft.com/office/drawing/2014/main" id="{BD9C518F-C00C-2FE7-FBB4-80CADC25104B}"/>
              </a:ext>
            </a:extLst>
          </p:cNvPr>
          <p:cNvSpPr txBox="1"/>
          <p:nvPr/>
        </p:nvSpPr>
        <p:spPr>
          <a:xfrm>
            <a:off x="1219278" y="2672721"/>
            <a:ext cx="4851245" cy="1661993"/>
          </a:xfrm>
          <a:prstGeom prst="rect">
            <a:avLst/>
          </a:prstGeom>
          <a:noFill/>
        </p:spPr>
        <p:txBody>
          <a:bodyPr wrap="square" rtlCol="0">
            <a:spAutoFit/>
          </a:bodyPr>
          <a:lstStyle/>
          <a:p>
            <a:r>
              <a:rPr kumimoji="1" lang="ja-JP" altLang="en-US" sz="4050" dirty="0"/>
              <a:t> “昭和オヤジの特徴”</a:t>
            </a:r>
            <a:endParaRPr kumimoji="1" lang="en-US" altLang="ja-JP" sz="4050" dirty="0"/>
          </a:p>
          <a:p>
            <a:endParaRPr kumimoji="1" lang="en-US" altLang="ja-JP" sz="1200" dirty="0"/>
          </a:p>
          <a:p>
            <a:r>
              <a:rPr kumimoji="1" lang="ja-JP" altLang="en-US" sz="4950" b="1" dirty="0">
                <a:solidFill>
                  <a:srgbClr val="FF0000"/>
                </a:solidFill>
              </a:rPr>
              <a:t>おやじギャグ系</a:t>
            </a:r>
            <a:endParaRPr kumimoji="1" lang="ja-JP" altLang="en-US" sz="3000" b="1" dirty="0">
              <a:solidFill>
                <a:srgbClr val="FF0000"/>
              </a:solidFill>
            </a:endParaRPr>
          </a:p>
        </p:txBody>
      </p:sp>
      <p:pic>
        <p:nvPicPr>
          <p:cNvPr id="8" name="図 7">
            <a:extLst>
              <a:ext uri="{FF2B5EF4-FFF2-40B4-BE49-F238E27FC236}">
                <a16:creationId xmlns:a16="http://schemas.microsoft.com/office/drawing/2014/main" id="{74FD2D0E-FB9B-25B5-5800-6EE4F6E5FA57}"/>
              </a:ext>
            </a:extLst>
          </p:cNvPr>
          <p:cNvPicPr>
            <a:picLocks noChangeAspect="1"/>
          </p:cNvPicPr>
          <p:nvPr/>
        </p:nvPicPr>
        <p:blipFill>
          <a:blip r:embed="rId4"/>
          <a:srcRect l="30152" t="19931" r="48778" b="38216"/>
          <a:stretch>
            <a:fillRect/>
          </a:stretch>
        </p:blipFill>
        <p:spPr>
          <a:xfrm>
            <a:off x="7627336" y="900933"/>
            <a:ext cx="970565" cy="1084455"/>
          </a:xfrm>
          <a:prstGeom prst="rect">
            <a:avLst/>
          </a:prstGeom>
        </p:spPr>
      </p:pic>
      <p:pic>
        <p:nvPicPr>
          <p:cNvPr id="9" name="図 8">
            <a:extLst>
              <a:ext uri="{FF2B5EF4-FFF2-40B4-BE49-F238E27FC236}">
                <a16:creationId xmlns:a16="http://schemas.microsoft.com/office/drawing/2014/main" id="{8B6F658D-C2DF-CBB3-DC7A-8349FD367A36}"/>
              </a:ext>
            </a:extLst>
          </p:cNvPr>
          <p:cNvPicPr>
            <a:picLocks noChangeAspect="1"/>
          </p:cNvPicPr>
          <p:nvPr/>
        </p:nvPicPr>
        <p:blipFill>
          <a:blip r:embed="rId5"/>
          <a:stretch>
            <a:fillRect/>
          </a:stretch>
        </p:blipFill>
        <p:spPr>
          <a:xfrm>
            <a:off x="5583382" y="938164"/>
            <a:ext cx="1970738" cy="1084457"/>
          </a:xfrm>
          <a:prstGeom prst="rect">
            <a:avLst/>
          </a:prstGeom>
        </p:spPr>
      </p:pic>
      <p:pic>
        <p:nvPicPr>
          <p:cNvPr id="13" name="図 12">
            <a:extLst>
              <a:ext uri="{FF2B5EF4-FFF2-40B4-BE49-F238E27FC236}">
                <a16:creationId xmlns:a16="http://schemas.microsoft.com/office/drawing/2014/main" id="{3A793C39-2503-D65B-22C4-726226BC88DB}"/>
              </a:ext>
            </a:extLst>
          </p:cNvPr>
          <p:cNvPicPr>
            <a:picLocks noChangeAspect="1"/>
          </p:cNvPicPr>
          <p:nvPr/>
        </p:nvPicPr>
        <p:blipFill>
          <a:blip r:embed="rId6"/>
          <a:stretch>
            <a:fillRect/>
          </a:stretch>
        </p:blipFill>
        <p:spPr>
          <a:xfrm>
            <a:off x="262342" y="930129"/>
            <a:ext cx="5227008" cy="863446"/>
          </a:xfrm>
          <a:prstGeom prst="rect">
            <a:avLst/>
          </a:prstGeom>
        </p:spPr>
      </p:pic>
      <p:pic>
        <p:nvPicPr>
          <p:cNvPr id="2" name="図 1">
            <a:extLst>
              <a:ext uri="{FF2B5EF4-FFF2-40B4-BE49-F238E27FC236}">
                <a16:creationId xmlns:a16="http://schemas.microsoft.com/office/drawing/2014/main" id="{D5FDCCE8-8C73-59C0-1BE1-903B3E54B456}"/>
              </a:ext>
            </a:extLst>
          </p:cNvPr>
          <p:cNvPicPr>
            <a:picLocks noChangeAspect="1"/>
          </p:cNvPicPr>
          <p:nvPr/>
        </p:nvPicPr>
        <p:blipFill>
          <a:blip r:embed="rId7"/>
          <a:stretch>
            <a:fillRect/>
          </a:stretch>
        </p:blipFill>
        <p:spPr>
          <a:xfrm>
            <a:off x="8353175" y="5641549"/>
            <a:ext cx="791937" cy="605404"/>
          </a:xfrm>
          <a:prstGeom prst="rect">
            <a:avLst/>
          </a:prstGeom>
        </p:spPr>
      </p:pic>
    </p:spTree>
    <p:extLst>
      <p:ext uri="{BB962C8B-B14F-4D97-AF65-F5344CB8AC3E}">
        <p14:creationId xmlns:p14="http://schemas.microsoft.com/office/powerpoint/2010/main" val="123500001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4CA1DC-4AAE-BECE-E0CF-C51E9294C3DC}"/>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34B6FEB5-F52A-9FA4-1C2F-B0F85DE6A844}"/>
              </a:ext>
            </a:extLst>
          </p:cNvPr>
          <p:cNvSpPr txBox="1"/>
          <p:nvPr/>
        </p:nvSpPr>
        <p:spPr>
          <a:xfrm>
            <a:off x="92869" y="5064213"/>
            <a:ext cx="1933247" cy="715581"/>
          </a:xfrm>
          <a:prstGeom prst="rect">
            <a:avLst/>
          </a:prstGeom>
          <a:noFill/>
        </p:spPr>
        <p:txBody>
          <a:bodyPr wrap="square" rtlCol="0">
            <a:spAutoFit/>
          </a:bodyPr>
          <a:lstStyle/>
          <a:p>
            <a:r>
              <a:rPr kumimoji="1" lang="en-US" altLang="ja-JP" sz="4050" dirty="0"/>
              <a:t>1962</a:t>
            </a:r>
            <a:r>
              <a:rPr kumimoji="1" lang="ja-JP" altLang="en-US" sz="4050" dirty="0"/>
              <a:t>年</a:t>
            </a:r>
          </a:p>
        </p:txBody>
      </p:sp>
      <p:pic>
        <p:nvPicPr>
          <p:cNvPr id="34" name="図 33" descr="草, 屋外, 男, 人 が含まれている画像&#10;&#10;AI 生成コンテンツは誤りを含む可能性があります。">
            <a:extLst>
              <a:ext uri="{FF2B5EF4-FFF2-40B4-BE49-F238E27FC236}">
                <a16:creationId xmlns:a16="http://schemas.microsoft.com/office/drawing/2014/main" id="{3A5991B2-D304-BFBE-C433-7E606444020D}"/>
              </a:ext>
            </a:extLst>
          </p:cNvPr>
          <p:cNvPicPr>
            <a:picLocks noChangeAspect="1"/>
          </p:cNvPicPr>
          <p:nvPr/>
        </p:nvPicPr>
        <p:blipFill>
          <a:blip r:embed="rId2">
            <a:extLst>
              <a:ext uri="{28A0092B-C50C-407E-A947-70E740481C1C}">
                <a14:useLocalDpi xmlns:a14="http://schemas.microsoft.com/office/drawing/2010/main" val="0"/>
              </a:ext>
            </a:extLst>
          </a:blip>
          <a:srcRect l="44792" t="11667" r="30104" b="50000"/>
          <a:stretch>
            <a:fillRect/>
          </a:stretch>
        </p:blipFill>
        <p:spPr>
          <a:xfrm>
            <a:off x="2026115" y="4785383"/>
            <a:ext cx="995691" cy="1140293"/>
          </a:xfrm>
          <a:prstGeom prst="rect">
            <a:avLst/>
          </a:prstGeom>
        </p:spPr>
      </p:pic>
      <p:cxnSp>
        <p:nvCxnSpPr>
          <p:cNvPr id="5" name="直線コネクタ 4">
            <a:extLst>
              <a:ext uri="{FF2B5EF4-FFF2-40B4-BE49-F238E27FC236}">
                <a16:creationId xmlns:a16="http://schemas.microsoft.com/office/drawing/2014/main" id="{95E7FA7C-B5A5-E028-9AA0-C38EB98F3729}"/>
              </a:ext>
            </a:extLst>
          </p:cNvPr>
          <p:cNvCxnSpPr>
            <a:cxnSpLocks/>
          </p:cNvCxnSpPr>
          <p:nvPr/>
        </p:nvCxnSpPr>
        <p:spPr>
          <a:xfrm>
            <a:off x="92869" y="4752647"/>
            <a:ext cx="8958263"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pic>
        <p:nvPicPr>
          <p:cNvPr id="10" name="図 9" descr="グラフィカル ユーザー インターフェイス, アプリケーション&#10;&#10;AI 生成コンテンツは誤りを含む可能性があります。">
            <a:extLst>
              <a:ext uri="{FF2B5EF4-FFF2-40B4-BE49-F238E27FC236}">
                <a16:creationId xmlns:a16="http://schemas.microsoft.com/office/drawing/2014/main" id="{302B8C57-92D5-FCF8-180F-8E9279CB295B}"/>
              </a:ext>
            </a:extLst>
          </p:cNvPr>
          <p:cNvPicPr>
            <a:picLocks noChangeAspect="1"/>
          </p:cNvPicPr>
          <p:nvPr/>
        </p:nvPicPr>
        <p:blipFill>
          <a:blip r:embed="rId3"/>
          <a:srcRect l="20391" t="11528" r="65000" b="61284"/>
          <a:stretch>
            <a:fillRect/>
          </a:stretch>
        </p:blipFill>
        <p:spPr>
          <a:xfrm>
            <a:off x="6400817" y="3024287"/>
            <a:ext cx="2581737" cy="2702589"/>
          </a:xfrm>
          <a:prstGeom prst="rect">
            <a:avLst/>
          </a:prstGeom>
        </p:spPr>
      </p:pic>
      <p:sp>
        <p:nvSpPr>
          <p:cNvPr id="11" name="テキスト ボックス 10">
            <a:extLst>
              <a:ext uri="{FF2B5EF4-FFF2-40B4-BE49-F238E27FC236}">
                <a16:creationId xmlns:a16="http://schemas.microsoft.com/office/drawing/2014/main" id="{684177C1-1699-07A5-65FE-3C600C43805D}"/>
              </a:ext>
            </a:extLst>
          </p:cNvPr>
          <p:cNvSpPr txBox="1"/>
          <p:nvPr/>
        </p:nvSpPr>
        <p:spPr>
          <a:xfrm>
            <a:off x="6646105" y="5325903"/>
            <a:ext cx="2226944" cy="600164"/>
          </a:xfrm>
          <a:prstGeom prst="rect">
            <a:avLst/>
          </a:prstGeom>
          <a:solidFill>
            <a:schemeClr val="bg1"/>
          </a:solidFill>
          <a:ln w="38100">
            <a:solidFill>
              <a:srgbClr val="FF0000"/>
            </a:solidFill>
          </a:ln>
        </p:spPr>
        <p:txBody>
          <a:bodyPr wrap="square" rtlCol="0">
            <a:spAutoFit/>
          </a:bodyPr>
          <a:lstStyle/>
          <a:p>
            <a:r>
              <a:rPr kumimoji="1" lang="en-US" altLang="ja-JP" sz="3300" b="1" dirty="0">
                <a:solidFill>
                  <a:srgbClr val="FF0000"/>
                </a:solidFill>
                <a:latin typeface="BIZ UDPゴシック" panose="020B0400000000000000" pitchFamily="50" charset="-128"/>
                <a:ea typeface="BIZ UDPゴシック" panose="020B0400000000000000" pitchFamily="50" charset="-128"/>
              </a:rPr>
              <a:t>T</a:t>
            </a:r>
            <a:r>
              <a:rPr kumimoji="1" lang="ja-JP" altLang="en-US" sz="3300" b="1" dirty="0">
                <a:solidFill>
                  <a:srgbClr val="FF0000"/>
                </a:solidFill>
                <a:latin typeface="BIZ UDPゴシック" panose="020B0400000000000000" pitchFamily="50" charset="-128"/>
                <a:ea typeface="BIZ UDPゴシック" panose="020B0400000000000000" pitchFamily="50" charset="-128"/>
              </a:rPr>
              <a:t>中（忠）氏　</a:t>
            </a:r>
            <a:endParaRPr lang="en-US" altLang="ja-JP" sz="3300" b="1" dirty="0">
              <a:solidFill>
                <a:srgbClr val="FF0000"/>
              </a:solidFill>
              <a:latin typeface="BIZ UDPゴシック" panose="020B0400000000000000" pitchFamily="50" charset="-128"/>
              <a:ea typeface="BIZ UDPゴシック" panose="020B0400000000000000" pitchFamily="50" charset="-128"/>
            </a:endParaRPr>
          </a:p>
        </p:txBody>
      </p:sp>
      <p:sp>
        <p:nvSpPr>
          <p:cNvPr id="12" name="正方形/長方形 11">
            <a:extLst>
              <a:ext uri="{FF2B5EF4-FFF2-40B4-BE49-F238E27FC236}">
                <a16:creationId xmlns:a16="http://schemas.microsoft.com/office/drawing/2014/main" id="{96DEAFD7-E79C-42DB-31C3-4B7717055F3A}"/>
              </a:ext>
            </a:extLst>
          </p:cNvPr>
          <p:cNvSpPr/>
          <p:nvPr/>
        </p:nvSpPr>
        <p:spPr>
          <a:xfrm>
            <a:off x="6815262" y="4053868"/>
            <a:ext cx="1661989" cy="206984"/>
          </a:xfrm>
          <a:prstGeom prst="rect">
            <a:avLst/>
          </a:prstGeom>
          <a:solidFill>
            <a:srgbClr val="000000">
              <a:alpha val="69804"/>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dirty="0"/>
          </a:p>
        </p:txBody>
      </p:sp>
      <p:sp>
        <p:nvSpPr>
          <p:cNvPr id="7" name="吹き出し: 角を丸めた四角形 6">
            <a:extLst>
              <a:ext uri="{FF2B5EF4-FFF2-40B4-BE49-F238E27FC236}">
                <a16:creationId xmlns:a16="http://schemas.microsoft.com/office/drawing/2014/main" id="{247B43FD-9E61-8A88-7D79-9E5B146BF92F}"/>
              </a:ext>
            </a:extLst>
          </p:cNvPr>
          <p:cNvSpPr/>
          <p:nvPr/>
        </p:nvSpPr>
        <p:spPr>
          <a:xfrm>
            <a:off x="161447" y="2285116"/>
            <a:ext cx="6129865" cy="2092882"/>
          </a:xfrm>
          <a:prstGeom prst="wedgeRoundRectCallout">
            <a:avLst>
              <a:gd name="adj1" fmla="val 64102"/>
              <a:gd name="adj2" fmla="val 71271"/>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13" name="テキスト ボックス 12">
            <a:extLst>
              <a:ext uri="{FF2B5EF4-FFF2-40B4-BE49-F238E27FC236}">
                <a16:creationId xmlns:a16="http://schemas.microsoft.com/office/drawing/2014/main" id="{CF5F2E6F-41F2-EE3F-990E-7012076081F5}"/>
              </a:ext>
            </a:extLst>
          </p:cNvPr>
          <p:cNvSpPr txBox="1"/>
          <p:nvPr/>
        </p:nvSpPr>
        <p:spPr>
          <a:xfrm>
            <a:off x="51941" y="2362060"/>
            <a:ext cx="6348875" cy="600164"/>
          </a:xfrm>
          <a:prstGeom prst="rect">
            <a:avLst/>
          </a:prstGeom>
          <a:noFill/>
          <a:ln w="57150">
            <a:noFill/>
          </a:ln>
        </p:spPr>
        <p:txBody>
          <a:bodyPr wrap="square" rtlCol="0">
            <a:spAutoFit/>
          </a:bodyPr>
          <a:lstStyle/>
          <a:p>
            <a:r>
              <a:rPr kumimoji="1" lang="ja-JP" altLang="en-US" sz="3300" b="1" dirty="0"/>
              <a:t>（宴会の終わりに）</a:t>
            </a:r>
            <a:endParaRPr kumimoji="1" lang="en-US" altLang="ja-JP" sz="3300" b="1" dirty="0"/>
          </a:p>
        </p:txBody>
      </p:sp>
      <p:pic>
        <p:nvPicPr>
          <p:cNvPr id="2" name="図 1">
            <a:extLst>
              <a:ext uri="{FF2B5EF4-FFF2-40B4-BE49-F238E27FC236}">
                <a16:creationId xmlns:a16="http://schemas.microsoft.com/office/drawing/2014/main" id="{022FF6E2-262A-2F2E-83D8-9DC8D50AA26A}"/>
              </a:ext>
            </a:extLst>
          </p:cNvPr>
          <p:cNvPicPr>
            <a:picLocks noChangeAspect="1"/>
          </p:cNvPicPr>
          <p:nvPr/>
        </p:nvPicPr>
        <p:blipFill>
          <a:blip r:embed="rId4"/>
          <a:srcRect l="30152" t="19931" r="48778" b="38216"/>
          <a:stretch>
            <a:fillRect/>
          </a:stretch>
        </p:blipFill>
        <p:spPr>
          <a:xfrm>
            <a:off x="7627336" y="900933"/>
            <a:ext cx="970565" cy="1084455"/>
          </a:xfrm>
          <a:prstGeom prst="rect">
            <a:avLst/>
          </a:prstGeom>
        </p:spPr>
      </p:pic>
      <p:pic>
        <p:nvPicPr>
          <p:cNvPr id="6" name="図 5">
            <a:extLst>
              <a:ext uri="{FF2B5EF4-FFF2-40B4-BE49-F238E27FC236}">
                <a16:creationId xmlns:a16="http://schemas.microsoft.com/office/drawing/2014/main" id="{BCCCC31F-46C1-86C7-900B-0671EFDC2439}"/>
              </a:ext>
            </a:extLst>
          </p:cNvPr>
          <p:cNvPicPr>
            <a:picLocks noChangeAspect="1"/>
          </p:cNvPicPr>
          <p:nvPr/>
        </p:nvPicPr>
        <p:blipFill>
          <a:blip r:embed="rId5"/>
          <a:stretch>
            <a:fillRect/>
          </a:stretch>
        </p:blipFill>
        <p:spPr>
          <a:xfrm>
            <a:off x="5583382" y="938164"/>
            <a:ext cx="1970738" cy="1084457"/>
          </a:xfrm>
          <a:prstGeom prst="rect">
            <a:avLst/>
          </a:prstGeom>
        </p:spPr>
      </p:pic>
      <p:pic>
        <p:nvPicPr>
          <p:cNvPr id="8" name="図 7">
            <a:extLst>
              <a:ext uri="{FF2B5EF4-FFF2-40B4-BE49-F238E27FC236}">
                <a16:creationId xmlns:a16="http://schemas.microsoft.com/office/drawing/2014/main" id="{C0E1D410-F4ED-87A6-6BF7-333559F99294}"/>
              </a:ext>
            </a:extLst>
          </p:cNvPr>
          <p:cNvPicPr>
            <a:picLocks noChangeAspect="1"/>
          </p:cNvPicPr>
          <p:nvPr/>
        </p:nvPicPr>
        <p:blipFill>
          <a:blip r:embed="rId6"/>
          <a:stretch>
            <a:fillRect/>
          </a:stretch>
        </p:blipFill>
        <p:spPr>
          <a:xfrm>
            <a:off x="262342" y="930129"/>
            <a:ext cx="5227008" cy="863446"/>
          </a:xfrm>
          <a:prstGeom prst="rect">
            <a:avLst/>
          </a:prstGeom>
        </p:spPr>
      </p:pic>
      <p:pic>
        <p:nvPicPr>
          <p:cNvPr id="4" name="図 3">
            <a:extLst>
              <a:ext uri="{FF2B5EF4-FFF2-40B4-BE49-F238E27FC236}">
                <a16:creationId xmlns:a16="http://schemas.microsoft.com/office/drawing/2014/main" id="{2B91BF71-B8FD-0E9A-75C1-30D2FA157CB3}"/>
              </a:ext>
            </a:extLst>
          </p:cNvPr>
          <p:cNvPicPr>
            <a:picLocks noChangeAspect="1"/>
          </p:cNvPicPr>
          <p:nvPr/>
        </p:nvPicPr>
        <p:blipFill>
          <a:blip r:embed="rId7"/>
          <a:stretch>
            <a:fillRect/>
          </a:stretch>
        </p:blipFill>
        <p:spPr>
          <a:xfrm>
            <a:off x="8353175" y="5641549"/>
            <a:ext cx="791937" cy="605404"/>
          </a:xfrm>
          <a:prstGeom prst="rect">
            <a:avLst/>
          </a:prstGeom>
        </p:spPr>
      </p:pic>
    </p:spTree>
    <p:extLst>
      <p:ext uri="{BB962C8B-B14F-4D97-AF65-F5344CB8AC3E}">
        <p14:creationId xmlns:p14="http://schemas.microsoft.com/office/powerpoint/2010/main" val="2922488909"/>
      </p:ext>
    </p:extLst>
  </p:cSld>
  <p:clrMapOvr>
    <a:masterClrMapping/>
  </p:clrMapOvr>
</p:sld>
</file>

<file path=ppt/theme/theme1.xml><?xml version="1.0" encoding="utf-8"?>
<a:theme xmlns:a="http://schemas.openxmlformats.org/drawingml/2006/main" name="レトロスペクト">
  <a:themeElements>
    <a:clrScheme name="レトロスペクト">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レトロスペク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3045</TotalTime>
  <Words>3798</Words>
  <Application>Microsoft Office PowerPoint</Application>
  <PresentationFormat>画面に合わせる (4:3)</PresentationFormat>
  <Paragraphs>720</Paragraphs>
  <Slides>142</Slides>
  <Notes>45</Notes>
  <HiddenSlides>0</HiddenSlides>
  <MMClips>2</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142</vt:i4>
      </vt:variant>
    </vt:vector>
  </HeadingPairs>
  <TitlesOfParts>
    <vt:vector size="152" baseType="lpstr">
      <vt:lpstr>BIZ UDPゴシック</vt:lpstr>
      <vt:lpstr>HGP明朝E</vt:lpstr>
      <vt:lpstr>Meiryo UI</vt:lpstr>
      <vt:lpstr>Yu Gothic UI Semilight</vt:lpstr>
      <vt:lpstr>メイリオ</vt:lpstr>
      <vt:lpstr>游ゴシック</vt:lpstr>
      <vt:lpstr>Arial</vt:lpstr>
      <vt:lpstr>Calibri</vt:lpstr>
      <vt:lpstr>Calibri Light</vt:lpstr>
      <vt:lpstr>レトロスペクト</vt:lpstr>
      <vt:lpstr>武惑クラブ年次総会</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宮本 慶也</dc:creator>
  <cp:lastModifiedBy>慶也 宮本</cp:lastModifiedBy>
  <cp:revision>207</cp:revision>
  <cp:lastPrinted>2023-01-09T00:54:33Z</cp:lastPrinted>
  <dcterms:created xsi:type="dcterms:W3CDTF">2021-01-18T08:05:57Z</dcterms:created>
  <dcterms:modified xsi:type="dcterms:W3CDTF">2026-01-25T03:12:31Z</dcterms:modified>
</cp:coreProperties>
</file>